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0" r:id="rId6"/>
  </p:sldMasterIdLst>
  <p:notesMasterIdLst>
    <p:notesMasterId r:id="rId24"/>
  </p:notesMasterIdLst>
  <p:sldIdLst>
    <p:sldId id="318" r:id="rId7"/>
    <p:sldId id="262" r:id="rId8"/>
    <p:sldId id="306" r:id="rId9"/>
    <p:sldId id="330" r:id="rId10"/>
    <p:sldId id="326" r:id="rId11"/>
    <p:sldId id="333" r:id="rId12"/>
    <p:sldId id="334" r:id="rId13"/>
    <p:sldId id="335" r:id="rId14"/>
    <p:sldId id="338" r:id="rId15"/>
    <p:sldId id="339" r:id="rId16"/>
    <p:sldId id="340" r:id="rId17"/>
    <p:sldId id="342" r:id="rId18"/>
    <p:sldId id="344" r:id="rId19"/>
    <p:sldId id="345" r:id="rId20"/>
    <p:sldId id="328" r:id="rId21"/>
    <p:sldId id="343" r:id="rId22"/>
    <p:sldId id="317" r:id="rId23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0F5C2-BADA-4987-8187-D1A2C07EE36C}" v="24" dt="2024-10-30T11:43:3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9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es Donat Muñoz" userId="aaa7e278-29e8-48e6-a521-8905c362f63d" providerId="ADAL" clId="{E630F5C2-BADA-4987-8187-D1A2C07EE36C}"/>
    <pc:docChg chg="undo redo custSel addSld delSld modSld sldOrd">
      <pc:chgData name="Carles Donat Muñoz" userId="aaa7e278-29e8-48e6-a521-8905c362f63d" providerId="ADAL" clId="{E630F5C2-BADA-4987-8187-D1A2C07EE36C}" dt="2024-10-30T11:43:50.047" v="4727" actId="1076"/>
      <pc:docMkLst>
        <pc:docMk/>
      </pc:docMkLst>
      <pc:sldChg chg="modSp mod">
        <pc:chgData name="Carles Donat Muñoz" userId="aaa7e278-29e8-48e6-a521-8905c362f63d" providerId="ADAL" clId="{E630F5C2-BADA-4987-8187-D1A2C07EE36C}" dt="2024-10-30T11:18:15.194" v="3979" actId="20577"/>
        <pc:sldMkLst>
          <pc:docMk/>
          <pc:sldMk cId="484068720" sldId="262"/>
        </pc:sldMkLst>
        <pc:spChg chg="mod">
          <ac:chgData name="Carles Donat Muñoz" userId="aaa7e278-29e8-48e6-a521-8905c362f63d" providerId="ADAL" clId="{E630F5C2-BADA-4987-8187-D1A2C07EE36C}" dt="2024-10-30T11:18:15.194" v="3979" actId="20577"/>
          <ac:spMkLst>
            <pc:docMk/>
            <pc:sldMk cId="484068720" sldId="262"/>
            <ac:spMk id="3" creationId="{F6A31595-AC30-7946-7639-B10750516ADD}"/>
          </ac:spMkLst>
        </pc:spChg>
      </pc:sldChg>
      <pc:sldChg chg="modSp mod">
        <pc:chgData name="Carles Donat Muñoz" userId="aaa7e278-29e8-48e6-a521-8905c362f63d" providerId="ADAL" clId="{E630F5C2-BADA-4987-8187-D1A2C07EE36C}" dt="2024-10-30T10:14:20.710" v="1231" actId="20577"/>
        <pc:sldMkLst>
          <pc:docMk/>
          <pc:sldMk cId="1068467881" sldId="306"/>
        </pc:sldMkLst>
        <pc:spChg chg="mod">
          <ac:chgData name="Carles Donat Muñoz" userId="aaa7e278-29e8-48e6-a521-8905c362f63d" providerId="ADAL" clId="{E630F5C2-BADA-4987-8187-D1A2C07EE36C}" dt="2024-10-30T10:14:20.710" v="1231" actId="20577"/>
          <ac:spMkLst>
            <pc:docMk/>
            <pc:sldMk cId="1068467881" sldId="306"/>
            <ac:spMk id="3" creationId="{60FC3818-2D7B-1611-8C1C-F88E04169021}"/>
          </ac:spMkLst>
        </pc:spChg>
      </pc:sldChg>
      <pc:sldChg chg="addSp modSp add mod modClrScheme chgLayout">
        <pc:chgData name="Carles Donat Muñoz" userId="aaa7e278-29e8-48e6-a521-8905c362f63d" providerId="ADAL" clId="{E630F5C2-BADA-4987-8187-D1A2C07EE36C}" dt="2024-10-30T11:43:50.047" v="4727" actId="1076"/>
        <pc:sldMkLst>
          <pc:docMk/>
          <pc:sldMk cId="1152148466" sldId="317"/>
        </pc:sldMkLst>
        <pc:picChg chg="add mod">
          <ac:chgData name="Carles Donat Muñoz" userId="aaa7e278-29e8-48e6-a521-8905c362f63d" providerId="ADAL" clId="{E630F5C2-BADA-4987-8187-D1A2C07EE36C}" dt="2024-10-30T11:43:50.047" v="4727" actId="1076"/>
          <ac:picMkLst>
            <pc:docMk/>
            <pc:sldMk cId="1152148466" sldId="317"/>
            <ac:picMk id="2" creationId="{90449402-71C9-E4D2-218D-5BE6FE07DF44}"/>
          </ac:picMkLst>
        </pc:picChg>
      </pc:sldChg>
      <pc:sldChg chg="modSp mod">
        <pc:chgData name="Carles Donat Muñoz" userId="aaa7e278-29e8-48e6-a521-8905c362f63d" providerId="ADAL" clId="{E630F5C2-BADA-4987-8187-D1A2C07EE36C}" dt="2024-10-30T11:41:03.243" v="4720" actId="20577"/>
        <pc:sldMkLst>
          <pc:docMk/>
          <pc:sldMk cId="4151467385" sldId="318"/>
        </pc:sldMkLst>
        <pc:spChg chg="mod">
          <ac:chgData name="Carles Donat Muñoz" userId="aaa7e278-29e8-48e6-a521-8905c362f63d" providerId="ADAL" clId="{E630F5C2-BADA-4987-8187-D1A2C07EE36C}" dt="2024-10-30T11:41:03.243" v="4720" actId="20577"/>
          <ac:spMkLst>
            <pc:docMk/>
            <pc:sldMk cId="4151467385" sldId="318"/>
            <ac:spMk id="20" creationId="{4623C81A-F856-1711-B359-E1063756DC9F}"/>
          </ac:spMkLst>
        </pc:spChg>
      </pc:sldChg>
      <pc:sldChg chg="del">
        <pc:chgData name="Carles Donat Muñoz" userId="aaa7e278-29e8-48e6-a521-8905c362f63d" providerId="ADAL" clId="{E630F5C2-BADA-4987-8187-D1A2C07EE36C}" dt="2024-10-30T10:18:15.333" v="1396" actId="47"/>
        <pc:sldMkLst>
          <pc:docMk/>
          <pc:sldMk cId="2324762504" sldId="321"/>
        </pc:sldMkLst>
      </pc:sldChg>
      <pc:sldChg chg="del">
        <pc:chgData name="Carles Donat Muñoz" userId="aaa7e278-29e8-48e6-a521-8905c362f63d" providerId="ADAL" clId="{E630F5C2-BADA-4987-8187-D1A2C07EE36C}" dt="2024-10-30T10:18:17.186" v="1397" actId="47"/>
        <pc:sldMkLst>
          <pc:docMk/>
          <pc:sldMk cId="3537368882" sldId="322"/>
        </pc:sldMkLst>
      </pc:sldChg>
      <pc:sldChg chg="del">
        <pc:chgData name="Carles Donat Muñoz" userId="aaa7e278-29e8-48e6-a521-8905c362f63d" providerId="ADAL" clId="{E630F5C2-BADA-4987-8187-D1A2C07EE36C}" dt="2024-10-30T11:27:48.355" v="4316" actId="47"/>
        <pc:sldMkLst>
          <pc:docMk/>
          <pc:sldMk cId="2187292436" sldId="323"/>
        </pc:sldMkLst>
      </pc:sldChg>
      <pc:sldChg chg="del">
        <pc:chgData name="Carles Donat Muñoz" userId="aaa7e278-29e8-48e6-a521-8905c362f63d" providerId="ADAL" clId="{E630F5C2-BADA-4987-8187-D1A2C07EE36C}" dt="2024-10-30T10:18:23.257" v="1399" actId="47"/>
        <pc:sldMkLst>
          <pc:docMk/>
          <pc:sldMk cId="765517950" sldId="324"/>
        </pc:sldMkLst>
      </pc:sldChg>
      <pc:sldChg chg="del">
        <pc:chgData name="Carles Donat Muñoz" userId="aaa7e278-29e8-48e6-a521-8905c362f63d" providerId="ADAL" clId="{E630F5C2-BADA-4987-8187-D1A2C07EE36C}" dt="2024-10-30T10:18:24.845" v="1400" actId="47"/>
        <pc:sldMkLst>
          <pc:docMk/>
          <pc:sldMk cId="1135895907" sldId="325"/>
        </pc:sldMkLst>
      </pc:sldChg>
      <pc:sldChg chg="modSp mod ord">
        <pc:chgData name="Carles Donat Muñoz" userId="aaa7e278-29e8-48e6-a521-8905c362f63d" providerId="ADAL" clId="{E630F5C2-BADA-4987-8187-D1A2C07EE36C}" dt="2024-10-30T11:18:11.013" v="3978" actId="20577"/>
        <pc:sldMkLst>
          <pc:docMk/>
          <pc:sldMk cId="3137378970" sldId="326"/>
        </pc:sldMkLst>
        <pc:spChg chg="mod">
          <ac:chgData name="Carles Donat Muñoz" userId="aaa7e278-29e8-48e6-a521-8905c362f63d" providerId="ADAL" clId="{E630F5C2-BADA-4987-8187-D1A2C07EE36C}" dt="2024-10-30T11:18:11.013" v="3978" actId="20577"/>
          <ac:spMkLst>
            <pc:docMk/>
            <pc:sldMk cId="3137378970" sldId="326"/>
            <ac:spMk id="3" creationId="{60FC3818-2D7B-1611-8C1C-F88E04169021}"/>
          </ac:spMkLst>
        </pc:spChg>
      </pc:sldChg>
      <pc:sldChg chg="del">
        <pc:chgData name="Carles Donat Muñoz" userId="aaa7e278-29e8-48e6-a521-8905c362f63d" providerId="ADAL" clId="{E630F5C2-BADA-4987-8187-D1A2C07EE36C}" dt="2024-10-30T11:05:38.932" v="3752" actId="47"/>
        <pc:sldMkLst>
          <pc:docMk/>
          <pc:sldMk cId="3520919180" sldId="327"/>
        </pc:sldMkLst>
      </pc:sldChg>
      <pc:sldChg chg="modSp mod">
        <pc:chgData name="Carles Donat Muñoz" userId="aaa7e278-29e8-48e6-a521-8905c362f63d" providerId="ADAL" clId="{E630F5C2-BADA-4987-8187-D1A2C07EE36C}" dt="2024-10-30T11:41:25.879" v="4722" actId="20577"/>
        <pc:sldMkLst>
          <pc:docMk/>
          <pc:sldMk cId="1316627501" sldId="328"/>
        </pc:sldMkLst>
        <pc:spChg chg="mod">
          <ac:chgData name="Carles Donat Muñoz" userId="aaa7e278-29e8-48e6-a521-8905c362f63d" providerId="ADAL" clId="{E630F5C2-BADA-4987-8187-D1A2C07EE36C}" dt="2024-10-30T11:41:25.879" v="4722" actId="20577"/>
          <ac:spMkLst>
            <pc:docMk/>
            <pc:sldMk cId="1316627501" sldId="328"/>
            <ac:spMk id="3" creationId="{60FC3818-2D7B-1611-8C1C-F88E04169021}"/>
          </ac:spMkLst>
        </pc:spChg>
      </pc:sldChg>
      <pc:sldChg chg="del">
        <pc:chgData name="Carles Donat Muñoz" userId="aaa7e278-29e8-48e6-a521-8905c362f63d" providerId="ADAL" clId="{E630F5C2-BADA-4987-8187-D1A2C07EE36C}" dt="2024-10-30T11:27:46.566" v="4315" actId="47"/>
        <pc:sldMkLst>
          <pc:docMk/>
          <pc:sldMk cId="2879665200" sldId="329"/>
        </pc:sldMkLst>
      </pc:sldChg>
      <pc:sldChg chg="addSp delSp modSp mod">
        <pc:chgData name="Carles Donat Muñoz" userId="aaa7e278-29e8-48e6-a521-8905c362f63d" providerId="ADAL" clId="{E630F5C2-BADA-4987-8187-D1A2C07EE36C}" dt="2024-10-30T10:17:43.357" v="1385" actId="20577"/>
        <pc:sldMkLst>
          <pc:docMk/>
          <pc:sldMk cId="1125095559" sldId="330"/>
        </pc:sldMkLst>
        <pc:spChg chg="mod">
          <ac:chgData name="Carles Donat Muñoz" userId="aaa7e278-29e8-48e6-a521-8905c362f63d" providerId="ADAL" clId="{E630F5C2-BADA-4987-8187-D1A2C07EE36C}" dt="2024-10-30T10:14:07.321" v="1220" actId="1035"/>
          <ac:spMkLst>
            <pc:docMk/>
            <pc:sldMk cId="1125095559" sldId="330"/>
            <ac:spMk id="2" creationId="{C062CDF6-1B6C-E894-4908-ECDE129AE733}"/>
          </ac:spMkLst>
        </pc:spChg>
        <pc:spChg chg="mod">
          <ac:chgData name="Carles Donat Muñoz" userId="aaa7e278-29e8-48e6-a521-8905c362f63d" providerId="ADAL" clId="{E630F5C2-BADA-4987-8187-D1A2C07EE36C}" dt="2024-10-30T10:17:43.357" v="1385" actId="20577"/>
          <ac:spMkLst>
            <pc:docMk/>
            <pc:sldMk cId="1125095559" sldId="330"/>
            <ac:spMk id="4" creationId="{9B50B52C-F775-EE76-E2B1-C2D89A615DF2}"/>
          </ac:spMkLst>
        </pc:spChg>
        <pc:spChg chg="add del mod">
          <ac:chgData name="Carles Donat Muñoz" userId="aaa7e278-29e8-48e6-a521-8905c362f63d" providerId="ADAL" clId="{E630F5C2-BADA-4987-8187-D1A2C07EE36C}" dt="2024-10-30T09:57:58.631" v="306" actId="478"/>
          <ac:spMkLst>
            <pc:docMk/>
            <pc:sldMk cId="1125095559" sldId="330"/>
            <ac:spMk id="6" creationId="{CF97B72D-D81E-FBE4-F5EC-01F72837F5AF}"/>
          </ac:spMkLst>
        </pc:spChg>
        <pc:spChg chg="mod">
          <ac:chgData name="Carles Donat Muñoz" userId="aaa7e278-29e8-48e6-a521-8905c362f63d" providerId="ADAL" clId="{E630F5C2-BADA-4987-8187-D1A2C07EE36C}" dt="2024-10-30T10:05:00.987" v="677" actId="20577"/>
          <ac:spMkLst>
            <pc:docMk/>
            <pc:sldMk cId="1125095559" sldId="330"/>
            <ac:spMk id="8" creationId="{7F79D7BE-83B7-91AB-A18A-29B78982B463}"/>
          </ac:spMkLst>
        </pc:spChg>
        <pc:spChg chg="del">
          <ac:chgData name="Carles Donat Muñoz" userId="aaa7e278-29e8-48e6-a521-8905c362f63d" providerId="ADAL" clId="{E630F5C2-BADA-4987-8187-D1A2C07EE36C}" dt="2024-10-30T09:57:56.525" v="305" actId="478"/>
          <ac:spMkLst>
            <pc:docMk/>
            <pc:sldMk cId="1125095559" sldId="330"/>
            <ac:spMk id="9" creationId="{6278F384-9005-F0D6-BAEA-356E6C51C1E4}"/>
          </ac:spMkLst>
        </pc:spChg>
      </pc:sldChg>
      <pc:sldChg chg="del">
        <pc:chgData name="Carles Donat Muñoz" userId="aaa7e278-29e8-48e6-a521-8905c362f63d" providerId="ADAL" clId="{E630F5C2-BADA-4987-8187-D1A2C07EE36C}" dt="2024-10-30T10:18:19.677" v="1398" actId="47"/>
        <pc:sldMkLst>
          <pc:docMk/>
          <pc:sldMk cId="597403370" sldId="331"/>
        </pc:sldMkLst>
      </pc:sldChg>
      <pc:sldChg chg="addSp delSp modSp del mod">
        <pc:chgData name="Carles Donat Muñoz" userId="aaa7e278-29e8-48e6-a521-8905c362f63d" providerId="ADAL" clId="{E630F5C2-BADA-4987-8187-D1A2C07EE36C}" dt="2024-10-30T10:31:35.700" v="2032" actId="47"/>
        <pc:sldMkLst>
          <pc:docMk/>
          <pc:sldMk cId="2192118197" sldId="332"/>
        </pc:sldMkLst>
        <pc:spChg chg="add del mod">
          <ac:chgData name="Carles Donat Muñoz" userId="aaa7e278-29e8-48e6-a521-8905c362f63d" providerId="ADAL" clId="{E630F5C2-BADA-4987-8187-D1A2C07EE36C}" dt="2024-10-30T10:26:25.082" v="1421" actId="478"/>
          <ac:spMkLst>
            <pc:docMk/>
            <pc:sldMk cId="2192118197" sldId="332"/>
            <ac:spMk id="4" creationId="{04CFF5F0-3D34-4374-B671-1C40E2CBB8AA}"/>
          </ac:spMkLst>
        </pc:spChg>
        <pc:spChg chg="add del mod">
          <ac:chgData name="Carles Donat Muñoz" userId="aaa7e278-29e8-48e6-a521-8905c362f63d" providerId="ADAL" clId="{E630F5C2-BADA-4987-8187-D1A2C07EE36C}" dt="2024-10-30T10:26:23.226" v="1417" actId="478"/>
          <ac:spMkLst>
            <pc:docMk/>
            <pc:sldMk cId="2192118197" sldId="332"/>
            <ac:spMk id="7" creationId="{E5EB2468-3CC5-750A-1422-22161137B0B1}"/>
          </ac:spMkLst>
        </pc:spChg>
        <pc:spChg chg="mod">
          <ac:chgData name="Carles Donat Muñoz" userId="aaa7e278-29e8-48e6-a521-8905c362f63d" providerId="ADAL" clId="{E630F5C2-BADA-4987-8187-D1A2C07EE36C}" dt="2024-10-30T10:26:28.075" v="1423" actId="20577"/>
          <ac:spMkLst>
            <pc:docMk/>
            <pc:sldMk cId="2192118197" sldId="332"/>
            <ac:spMk id="8" creationId="{7F79D7BE-83B7-91AB-A18A-29B78982B463}"/>
          </ac:spMkLst>
        </pc:spChg>
        <pc:spChg chg="add del">
          <ac:chgData name="Carles Donat Muñoz" userId="aaa7e278-29e8-48e6-a521-8905c362f63d" providerId="ADAL" clId="{E630F5C2-BADA-4987-8187-D1A2C07EE36C}" dt="2024-10-30T10:26:25.082" v="1421" actId="478"/>
          <ac:spMkLst>
            <pc:docMk/>
            <pc:sldMk cId="2192118197" sldId="332"/>
            <ac:spMk id="20" creationId="{862980A9-E20C-D6FE-A813-A355DEC335A1}"/>
          </ac:spMkLst>
        </pc:spChg>
        <pc:spChg chg="add del mod">
          <ac:chgData name="Carles Donat Muñoz" userId="aaa7e278-29e8-48e6-a521-8905c362f63d" providerId="ADAL" clId="{E630F5C2-BADA-4987-8187-D1A2C07EE36C}" dt="2024-10-30T10:26:23.678" v="1418" actId="1076"/>
          <ac:spMkLst>
            <pc:docMk/>
            <pc:sldMk cId="2192118197" sldId="332"/>
            <ac:spMk id="22" creationId="{CACF0F5B-00A2-4FCA-0E45-BAEB41BB6D3A}"/>
          </ac:spMkLst>
        </pc:spChg>
      </pc:sldChg>
      <pc:sldChg chg="addSp delSp modSp mod ord">
        <pc:chgData name="Carles Donat Muñoz" userId="aaa7e278-29e8-48e6-a521-8905c362f63d" providerId="ADAL" clId="{E630F5C2-BADA-4987-8187-D1A2C07EE36C}" dt="2024-10-30T11:17:39.490" v="3969" actId="20577"/>
        <pc:sldMkLst>
          <pc:docMk/>
          <pc:sldMk cId="1954905849" sldId="333"/>
        </pc:sldMkLst>
        <pc:spChg chg="add del mod">
          <ac:chgData name="Carles Donat Muñoz" userId="aaa7e278-29e8-48e6-a521-8905c362f63d" providerId="ADAL" clId="{E630F5C2-BADA-4987-8187-D1A2C07EE36C}" dt="2024-10-30T10:29:28.803" v="1796" actId="478"/>
          <ac:spMkLst>
            <pc:docMk/>
            <pc:sldMk cId="1954905849" sldId="333"/>
            <ac:spMk id="4" creationId="{BA105B65-7FA9-655F-892B-847A3D5CC8B3}"/>
          </ac:spMkLst>
        </pc:spChg>
        <pc:spChg chg="add mod">
          <ac:chgData name="Carles Donat Muñoz" userId="aaa7e278-29e8-48e6-a521-8905c362f63d" providerId="ADAL" clId="{E630F5C2-BADA-4987-8187-D1A2C07EE36C}" dt="2024-10-30T10:42:16.422" v="2665" actId="1076"/>
          <ac:spMkLst>
            <pc:docMk/>
            <pc:sldMk cId="1954905849" sldId="333"/>
            <ac:spMk id="6" creationId="{78E9D2AA-BF08-EC87-B1D0-38232FFDB0BC}"/>
          </ac:spMkLst>
        </pc:spChg>
        <pc:spChg chg="add mod">
          <ac:chgData name="Carles Donat Muñoz" userId="aaa7e278-29e8-48e6-a521-8905c362f63d" providerId="ADAL" clId="{E630F5C2-BADA-4987-8187-D1A2C07EE36C}" dt="2024-10-30T10:41:59.334" v="2664" actId="20577"/>
          <ac:spMkLst>
            <pc:docMk/>
            <pc:sldMk cId="1954905849" sldId="333"/>
            <ac:spMk id="7" creationId="{E9D95560-C183-CFE6-4C24-12BB3FE6EB9E}"/>
          </ac:spMkLst>
        </pc:spChg>
        <pc:spChg chg="mod">
          <ac:chgData name="Carles Donat Muñoz" userId="aaa7e278-29e8-48e6-a521-8905c362f63d" providerId="ADAL" clId="{E630F5C2-BADA-4987-8187-D1A2C07EE36C}" dt="2024-10-30T11:17:39.490" v="3969" actId="20577"/>
          <ac:spMkLst>
            <pc:docMk/>
            <pc:sldMk cId="1954905849" sldId="333"/>
            <ac:spMk id="8" creationId="{7F79D7BE-83B7-91AB-A18A-29B78982B463}"/>
          </ac:spMkLst>
        </pc:spChg>
        <pc:spChg chg="del">
          <ac:chgData name="Carles Donat Muñoz" userId="aaa7e278-29e8-48e6-a521-8905c362f63d" providerId="ADAL" clId="{E630F5C2-BADA-4987-8187-D1A2C07EE36C}" dt="2024-10-30T10:29:06.827" v="1772" actId="478"/>
          <ac:spMkLst>
            <pc:docMk/>
            <pc:sldMk cId="1954905849" sldId="333"/>
            <ac:spMk id="20" creationId="{862980A9-E20C-D6FE-A813-A355DEC335A1}"/>
          </ac:spMkLst>
        </pc:spChg>
        <pc:spChg chg="mod">
          <ac:chgData name="Carles Donat Muñoz" userId="aaa7e278-29e8-48e6-a521-8905c362f63d" providerId="ADAL" clId="{E630F5C2-BADA-4987-8187-D1A2C07EE36C}" dt="2024-10-30T10:43:11.955" v="2755" actId="1076"/>
          <ac:spMkLst>
            <pc:docMk/>
            <pc:sldMk cId="1954905849" sldId="333"/>
            <ac:spMk id="22" creationId="{CACF0F5B-00A2-4FCA-0E45-BAEB41BB6D3A}"/>
          </ac:spMkLst>
        </pc:spChg>
        <pc:spChg chg="mod">
          <ac:chgData name="Carles Donat Muñoz" userId="aaa7e278-29e8-48e6-a521-8905c362f63d" providerId="ADAL" clId="{E630F5C2-BADA-4987-8187-D1A2C07EE36C}" dt="2024-10-30T10:38:40.751" v="2427" actId="20577"/>
          <ac:spMkLst>
            <pc:docMk/>
            <pc:sldMk cId="1954905849" sldId="333"/>
            <ac:spMk id="26" creationId="{6F2C942C-D5D3-5CB4-87D6-34DB3D7167AB}"/>
          </ac:spMkLst>
        </pc:spChg>
      </pc:sldChg>
      <pc:sldChg chg="modSp mod">
        <pc:chgData name="Carles Donat Muñoz" userId="aaa7e278-29e8-48e6-a521-8905c362f63d" providerId="ADAL" clId="{E630F5C2-BADA-4987-8187-D1A2C07EE36C}" dt="2024-10-30T11:17:45.323" v="3970" actId="20577"/>
        <pc:sldMkLst>
          <pc:docMk/>
          <pc:sldMk cId="1944701626" sldId="334"/>
        </pc:sldMkLst>
        <pc:spChg chg="mod">
          <ac:chgData name="Carles Donat Muñoz" userId="aaa7e278-29e8-48e6-a521-8905c362f63d" providerId="ADAL" clId="{E630F5C2-BADA-4987-8187-D1A2C07EE36C}" dt="2024-10-30T11:17:45.323" v="3970" actId="20577"/>
          <ac:spMkLst>
            <pc:docMk/>
            <pc:sldMk cId="1944701626" sldId="334"/>
            <ac:spMk id="8" creationId="{7F79D7BE-83B7-91AB-A18A-29B78982B463}"/>
          </ac:spMkLst>
        </pc:spChg>
        <pc:spChg chg="mod">
          <ac:chgData name="Carles Donat Muñoz" userId="aaa7e278-29e8-48e6-a521-8905c362f63d" providerId="ADAL" clId="{E630F5C2-BADA-4987-8187-D1A2C07EE36C}" dt="2024-10-30T10:48:10.069" v="2934" actId="1076"/>
          <ac:spMkLst>
            <pc:docMk/>
            <pc:sldMk cId="1944701626" sldId="334"/>
            <ac:spMk id="20" creationId="{862980A9-E20C-D6FE-A813-A355DEC335A1}"/>
          </ac:spMkLst>
        </pc:spChg>
        <pc:spChg chg="mod">
          <ac:chgData name="Carles Donat Muñoz" userId="aaa7e278-29e8-48e6-a521-8905c362f63d" providerId="ADAL" clId="{E630F5C2-BADA-4987-8187-D1A2C07EE36C}" dt="2024-10-30T10:47:46.667" v="2929" actId="1076"/>
          <ac:spMkLst>
            <pc:docMk/>
            <pc:sldMk cId="1944701626" sldId="334"/>
            <ac:spMk id="22" creationId="{CACF0F5B-00A2-4FCA-0E45-BAEB41BB6D3A}"/>
          </ac:spMkLst>
        </pc:spChg>
        <pc:spChg chg="mod">
          <ac:chgData name="Carles Donat Muñoz" userId="aaa7e278-29e8-48e6-a521-8905c362f63d" providerId="ADAL" clId="{E630F5C2-BADA-4987-8187-D1A2C07EE36C}" dt="2024-10-30T10:46:00.554" v="2838" actId="20577"/>
          <ac:spMkLst>
            <pc:docMk/>
            <pc:sldMk cId="1944701626" sldId="334"/>
            <ac:spMk id="26" creationId="{6F2C942C-D5D3-5CB4-87D6-34DB3D7167AB}"/>
          </ac:spMkLst>
        </pc:spChg>
      </pc:sldChg>
      <pc:sldChg chg="addSp delSp modSp mod">
        <pc:chgData name="Carles Donat Muñoz" userId="aaa7e278-29e8-48e6-a521-8905c362f63d" providerId="ADAL" clId="{E630F5C2-BADA-4987-8187-D1A2C07EE36C}" dt="2024-10-30T11:17:48.547" v="3971" actId="20577"/>
        <pc:sldMkLst>
          <pc:docMk/>
          <pc:sldMk cId="1550562105" sldId="335"/>
        </pc:sldMkLst>
        <pc:spChg chg="add del mod">
          <ac:chgData name="Carles Donat Muñoz" userId="aaa7e278-29e8-48e6-a521-8905c362f63d" providerId="ADAL" clId="{E630F5C2-BADA-4987-8187-D1A2C07EE36C}" dt="2024-10-30T10:50:32.273" v="3066" actId="478"/>
          <ac:spMkLst>
            <pc:docMk/>
            <pc:sldMk cId="1550562105" sldId="335"/>
            <ac:spMk id="7" creationId="{9CBA013F-F920-5B61-DCDC-0A49DEF58058}"/>
          </ac:spMkLst>
        </pc:spChg>
        <pc:spChg chg="mod">
          <ac:chgData name="Carles Donat Muñoz" userId="aaa7e278-29e8-48e6-a521-8905c362f63d" providerId="ADAL" clId="{E630F5C2-BADA-4987-8187-D1A2C07EE36C}" dt="2024-10-30T11:17:48.547" v="3971" actId="20577"/>
          <ac:spMkLst>
            <pc:docMk/>
            <pc:sldMk cId="1550562105" sldId="335"/>
            <ac:spMk id="8" creationId="{7F79D7BE-83B7-91AB-A18A-29B78982B463}"/>
          </ac:spMkLst>
        </pc:spChg>
        <pc:spChg chg="add del mod">
          <ac:chgData name="Carles Donat Muñoz" userId="aaa7e278-29e8-48e6-a521-8905c362f63d" providerId="ADAL" clId="{E630F5C2-BADA-4987-8187-D1A2C07EE36C}" dt="2024-10-30T10:51:32.584" v="3184" actId="478"/>
          <ac:spMkLst>
            <pc:docMk/>
            <pc:sldMk cId="1550562105" sldId="335"/>
            <ac:spMk id="20" creationId="{862980A9-E20C-D6FE-A813-A355DEC335A1}"/>
          </ac:spMkLst>
        </pc:spChg>
        <pc:spChg chg="mod">
          <ac:chgData name="Carles Donat Muñoz" userId="aaa7e278-29e8-48e6-a521-8905c362f63d" providerId="ADAL" clId="{E630F5C2-BADA-4987-8187-D1A2C07EE36C}" dt="2024-10-30T11:09:39.689" v="3933" actId="20577"/>
          <ac:spMkLst>
            <pc:docMk/>
            <pc:sldMk cId="1550562105" sldId="335"/>
            <ac:spMk id="22" creationId="{CACF0F5B-00A2-4FCA-0E45-BAEB41BB6D3A}"/>
          </ac:spMkLst>
        </pc:spChg>
        <pc:spChg chg="mod">
          <ac:chgData name="Carles Donat Muñoz" userId="aaa7e278-29e8-48e6-a521-8905c362f63d" providerId="ADAL" clId="{E630F5C2-BADA-4987-8187-D1A2C07EE36C}" dt="2024-10-30T10:48:58.394" v="3056" actId="20577"/>
          <ac:spMkLst>
            <pc:docMk/>
            <pc:sldMk cId="1550562105" sldId="335"/>
            <ac:spMk id="26" creationId="{6F2C942C-D5D3-5CB4-87D6-34DB3D7167AB}"/>
          </ac:spMkLst>
        </pc:spChg>
      </pc:sldChg>
      <pc:sldChg chg="del">
        <pc:chgData name="Carles Donat Muñoz" userId="aaa7e278-29e8-48e6-a521-8905c362f63d" providerId="ADAL" clId="{E630F5C2-BADA-4987-8187-D1A2C07EE36C}" dt="2024-10-30T10:52:08.552" v="3187" actId="47"/>
        <pc:sldMkLst>
          <pc:docMk/>
          <pc:sldMk cId="2318959316" sldId="336"/>
        </pc:sldMkLst>
      </pc:sldChg>
      <pc:sldChg chg="modSp add del mod">
        <pc:chgData name="Carles Donat Muñoz" userId="aaa7e278-29e8-48e6-a521-8905c362f63d" providerId="ADAL" clId="{E630F5C2-BADA-4987-8187-D1A2C07EE36C}" dt="2024-10-30T11:18:02.435" v="3975" actId="47"/>
        <pc:sldMkLst>
          <pc:docMk/>
          <pc:sldMk cId="4252483321" sldId="337"/>
        </pc:sldMkLst>
        <pc:spChg chg="mod">
          <ac:chgData name="Carles Donat Muñoz" userId="aaa7e278-29e8-48e6-a521-8905c362f63d" providerId="ADAL" clId="{E630F5C2-BADA-4987-8187-D1A2C07EE36C}" dt="2024-10-30T10:18:10.989" v="1395" actId="20577"/>
          <ac:spMkLst>
            <pc:docMk/>
            <pc:sldMk cId="4252483321" sldId="337"/>
            <ac:spMk id="3" creationId="{321E16FD-C5CF-AF24-EFDB-41F50C5C8A0A}"/>
          </ac:spMkLst>
        </pc:spChg>
      </pc:sldChg>
      <pc:sldChg chg="addSp delSp modSp add mod">
        <pc:chgData name="Carles Donat Muñoz" userId="aaa7e278-29e8-48e6-a521-8905c362f63d" providerId="ADAL" clId="{E630F5C2-BADA-4987-8187-D1A2C07EE36C}" dt="2024-10-30T11:21:51.247" v="4056" actId="208"/>
        <pc:sldMkLst>
          <pc:docMk/>
          <pc:sldMk cId="3432960134" sldId="338"/>
        </pc:sldMkLst>
        <pc:spChg chg="add del mod">
          <ac:chgData name="Carles Donat Muñoz" userId="aaa7e278-29e8-48e6-a521-8905c362f63d" providerId="ADAL" clId="{E630F5C2-BADA-4987-8187-D1A2C07EE36C}" dt="2024-10-30T10:58:41.223" v="3328" actId="1076"/>
          <ac:spMkLst>
            <pc:docMk/>
            <pc:sldMk cId="3432960134" sldId="338"/>
            <ac:spMk id="6" creationId="{9981611F-9FB0-7824-D630-6ADE95A4FEDE}"/>
          </ac:spMkLst>
        </pc:spChg>
        <pc:spChg chg="mod">
          <ac:chgData name="Carles Donat Muñoz" userId="aaa7e278-29e8-48e6-a521-8905c362f63d" providerId="ADAL" clId="{E630F5C2-BADA-4987-8187-D1A2C07EE36C}" dt="2024-10-30T11:17:54.833" v="3972" actId="20577"/>
          <ac:spMkLst>
            <pc:docMk/>
            <pc:sldMk cId="3432960134" sldId="338"/>
            <ac:spMk id="8" creationId="{7E8F2A3C-9A17-222C-083A-18FB9A134691}"/>
          </ac:spMkLst>
        </pc:spChg>
        <pc:spChg chg="add del">
          <ac:chgData name="Carles Donat Muñoz" userId="aaa7e278-29e8-48e6-a521-8905c362f63d" providerId="ADAL" clId="{E630F5C2-BADA-4987-8187-D1A2C07EE36C}" dt="2024-10-30T10:56:00.726" v="3259" actId="22"/>
          <ac:spMkLst>
            <pc:docMk/>
            <pc:sldMk cId="3432960134" sldId="338"/>
            <ac:spMk id="9" creationId="{2FA8B15A-31C6-57D1-4A9B-91EDE0103BD2}"/>
          </ac:spMkLst>
        </pc:spChg>
        <pc:spChg chg="add mod">
          <ac:chgData name="Carles Donat Muñoz" userId="aaa7e278-29e8-48e6-a521-8905c362f63d" providerId="ADAL" clId="{E630F5C2-BADA-4987-8187-D1A2C07EE36C}" dt="2024-10-30T11:21:51.247" v="4056" actId="208"/>
          <ac:spMkLst>
            <pc:docMk/>
            <pc:sldMk cId="3432960134" sldId="338"/>
            <ac:spMk id="12" creationId="{563CFE30-32E5-1D16-73BB-0FC504911959}"/>
          </ac:spMkLst>
        </pc:spChg>
        <pc:spChg chg="add mod">
          <ac:chgData name="Carles Donat Muñoz" userId="aaa7e278-29e8-48e6-a521-8905c362f63d" providerId="ADAL" clId="{E630F5C2-BADA-4987-8187-D1A2C07EE36C}" dt="2024-10-30T11:06:16.564" v="3797" actId="1076"/>
          <ac:spMkLst>
            <pc:docMk/>
            <pc:sldMk cId="3432960134" sldId="338"/>
            <ac:spMk id="13" creationId="{2F6BDA04-67C3-5A42-6416-5CCA4A0CF055}"/>
          </ac:spMkLst>
        </pc:spChg>
        <pc:spChg chg="mod">
          <ac:chgData name="Carles Donat Muñoz" userId="aaa7e278-29e8-48e6-a521-8905c362f63d" providerId="ADAL" clId="{E630F5C2-BADA-4987-8187-D1A2C07EE36C}" dt="2024-10-30T10:58:37.380" v="3327" actId="1076"/>
          <ac:spMkLst>
            <pc:docMk/>
            <pc:sldMk cId="3432960134" sldId="338"/>
            <ac:spMk id="16" creationId="{09EE7806-ADC2-A055-73A7-12EAB0D414BB}"/>
          </ac:spMkLst>
        </pc:spChg>
        <pc:spChg chg="mod">
          <ac:chgData name="Carles Donat Muñoz" userId="aaa7e278-29e8-48e6-a521-8905c362f63d" providerId="ADAL" clId="{E630F5C2-BADA-4987-8187-D1A2C07EE36C}" dt="2024-10-30T10:58:46.825" v="3330" actId="1076"/>
          <ac:spMkLst>
            <pc:docMk/>
            <pc:sldMk cId="3432960134" sldId="338"/>
            <ac:spMk id="18" creationId="{9002B169-1DA6-A2FF-2122-E7BB725934DA}"/>
          </ac:spMkLst>
        </pc:spChg>
        <pc:spChg chg="mod">
          <ac:chgData name="Carles Donat Muñoz" userId="aaa7e278-29e8-48e6-a521-8905c362f63d" providerId="ADAL" clId="{E630F5C2-BADA-4987-8187-D1A2C07EE36C}" dt="2024-10-30T11:05:55.233" v="3753" actId="1076"/>
          <ac:spMkLst>
            <pc:docMk/>
            <pc:sldMk cId="3432960134" sldId="338"/>
            <ac:spMk id="22" creationId="{63F55898-D5BE-7C6F-B49C-8CD639E86800}"/>
          </ac:spMkLst>
        </pc:spChg>
        <pc:spChg chg="del mod">
          <ac:chgData name="Carles Donat Muñoz" userId="aaa7e278-29e8-48e6-a521-8905c362f63d" providerId="ADAL" clId="{E630F5C2-BADA-4987-8187-D1A2C07EE36C}" dt="2024-10-30T11:03:13.345" v="3564" actId="478"/>
          <ac:spMkLst>
            <pc:docMk/>
            <pc:sldMk cId="3432960134" sldId="338"/>
            <ac:spMk id="26" creationId="{5FB4100F-B8A1-BA39-D51A-36D10CA8C8B6}"/>
          </ac:spMkLst>
        </pc:spChg>
        <pc:picChg chg="add mod">
          <ac:chgData name="Carles Donat Muñoz" userId="aaa7e278-29e8-48e6-a521-8905c362f63d" providerId="ADAL" clId="{E630F5C2-BADA-4987-8187-D1A2C07EE36C}" dt="2024-10-30T10:55:54.661" v="3256"/>
          <ac:picMkLst>
            <pc:docMk/>
            <pc:sldMk cId="3432960134" sldId="338"/>
            <ac:picMk id="2" creationId="{133A3486-22EC-8FA3-0994-A495014C175F}"/>
          </ac:picMkLst>
        </pc:picChg>
        <pc:picChg chg="del">
          <ac:chgData name="Carles Donat Muñoz" userId="aaa7e278-29e8-48e6-a521-8905c362f63d" providerId="ADAL" clId="{E630F5C2-BADA-4987-8187-D1A2C07EE36C}" dt="2024-10-30T10:54:43.778" v="3234" actId="478"/>
          <ac:picMkLst>
            <pc:docMk/>
            <pc:sldMk cId="3432960134" sldId="338"/>
            <ac:picMk id="3" creationId="{1F7EBB41-81CD-97C4-72A1-CDA9A9DD2A6F}"/>
          </ac:picMkLst>
        </pc:picChg>
        <pc:picChg chg="del">
          <ac:chgData name="Carles Donat Muñoz" userId="aaa7e278-29e8-48e6-a521-8905c362f63d" providerId="ADAL" clId="{E630F5C2-BADA-4987-8187-D1A2C07EE36C}" dt="2024-10-30T10:54:44.418" v="3235" actId="478"/>
          <ac:picMkLst>
            <pc:docMk/>
            <pc:sldMk cId="3432960134" sldId="338"/>
            <ac:picMk id="4" creationId="{A2284C72-1F91-B794-645D-96725615B8A9}"/>
          </ac:picMkLst>
        </pc:picChg>
        <pc:picChg chg="add mod ord">
          <ac:chgData name="Carles Donat Muñoz" userId="aaa7e278-29e8-48e6-a521-8905c362f63d" providerId="ADAL" clId="{E630F5C2-BADA-4987-8187-D1A2C07EE36C}" dt="2024-10-30T11:21:44.195" v="4055" actId="208"/>
          <ac:picMkLst>
            <pc:docMk/>
            <pc:sldMk cId="3432960134" sldId="338"/>
            <ac:picMk id="10" creationId="{04C78B84-81F2-C8BA-E232-8769D12574F3}"/>
          </ac:picMkLst>
        </pc:picChg>
        <pc:picChg chg="add mod modCrop">
          <ac:chgData name="Carles Donat Muñoz" userId="aaa7e278-29e8-48e6-a521-8905c362f63d" providerId="ADAL" clId="{E630F5C2-BADA-4987-8187-D1A2C07EE36C}" dt="2024-10-30T10:58:43.314" v="3329" actId="1076"/>
          <ac:picMkLst>
            <pc:docMk/>
            <pc:sldMk cId="3432960134" sldId="338"/>
            <ac:picMk id="11" creationId="{25913AE7-D159-13EF-F70A-2F91EBE5683A}"/>
          </ac:picMkLst>
        </pc:picChg>
      </pc:sldChg>
      <pc:sldChg chg="modSp add mod">
        <pc:chgData name="Carles Donat Muñoz" userId="aaa7e278-29e8-48e6-a521-8905c362f63d" providerId="ADAL" clId="{E630F5C2-BADA-4987-8187-D1A2C07EE36C}" dt="2024-10-30T11:18:46.250" v="3981" actId="20577"/>
        <pc:sldMkLst>
          <pc:docMk/>
          <pc:sldMk cId="3314250233" sldId="339"/>
        </pc:sldMkLst>
        <pc:spChg chg="mod">
          <ac:chgData name="Carles Donat Muñoz" userId="aaa7e278-29e8-48e6-a521-8905c362f63d" providerId="ADAL" clId="{E630F5C2-BADA-4987-8187-D1A2C07EE36C}" dt="2024-10-30T11:18:46.250" v="3981" actId="20577"/>
          <ac:spMkLst>
            <pc:docMk/>
            <pc:sldMk cId="3314250233" sldId="339"/>
            <ac:spMk id="3" creationId="{E339B0D2-0724-2AAE-AF87-DDB95E3AAD3B}"/>
          </ac:spMkLst>
        </pc:spChg>
      </pc:sldChg>
      <pc:sldChg chg="addSp delSp modSp add mod">
        <pc:chgData name="Carles Donat Muñoz" userId="aaa7e278-29e8-48e6-a521-8905c362f63d" providerId="ADAL" clId="{E630F5C2-BADA-4987-8187-D1A2C07EE36C}" dt="2024-10-30T11:22:04.270" v="4057" actId="1076"/>
        <pc:sldMkLst>
          <pc:docMk/>
          <pc:sldMk cId="3297857709" sldId="340"/>
        </pc:sldMkLst>
        <pc:spChg chg="del mod">
          <ac:chgData name="Carles Donat Muñoz" userId="aaa7e278-29e8-48e6-a521-8905c362f63d" providerId="ADAL" clId="{E630F5C2-BADA-4987-8187-D1A2C07EE36C}" dt="2024-10-30T11:20:49.564" v="4048" actId="478"/>
          <ac:spMkLst>
            <pc:docMk/>
            <pc:sldMk cId="3297857709" sldId="340"/>
            <ac:spMk id="6" creationId="{7073910F-1B58-68B8-6DA4-4428BF474EA5}"/>
          </ac:spMkLst>
        </pc:spChg>
        <pc:spChg chg="mod">
          <ac:chgData name="Carles Donat Muñoz" userId="aaa7e278-29e8-48e6-a521-8905c362f63d" providerId="ADAL" clId="{E630F5C2-BADA-4987-8187-D1A2C07EE36C}" dt="2024-10-30T11:19:11.933" v="3996" actId="20577"/>
          <ac:spMkLst>
            <pc:docMk/>
            <pc:sldMk cId="3297857709" sldId="340"/>
            <ac:spMk id="8" creationId="{0F4A0741-87EF-15FF-F2A7-C0000B6B51D1}"/>
          </ac:spMkLst>
        </pc:spChg>
        <pc:spChg chg="add del mod">
          <ac:chgData name="Carles Donat Muñoz" userId="aaa7e278-29e8-48e6-a521-8905c362f63d" providerId="ADAL" clId="{E630F5C2-BADA-4987-8187-D1A2C07EE36C}" dt="2024-10-30T11:19:36.052" v="4035" actId="478"/>
          <ac:spMkLst>
            <pc:docMk/>
            <pc:sldMk cId="3297857709" sldId="340"/>
            <ac:spMk id="9" creationId="{1210BA20-0EE4-F924-3D3B-C5E38F1FB1E9}"/>
          </ac:spMkLst>
        </pc:spChg>
        <pc:spChg chg="del mod">
          <ac:chgData name="Carles Donat Muñoz" userId="aaa7e278-29e8-48e6-a521-8905c362f63d" providerId="ADAL" clId="{E630F5C2-BADA-4987-8187-D1A2C07EE36C}" dt="2024-10-30T11:19:57.929" v="4040" actId="478"/>
          <ac:spMkLst>
            <pc:docMk/>
            <pc:sldMk cId="3297857709" sldId="340"/>
            <ac:spMk id="12" creationId="{E7AA0A85-0FFF-B689-B3D8-54C3E680E5F4}"/>
          </ac:spMkLst>
        </pc:spChg>
        <pc:spChg chg="add mod">
          <ac:chgData name="Carles Donat Muñoz" userId="aaa7e278-29e8-48e6-a521-8905c362f63d" providerId="ADAL" clId="{E630F5C2-BADA-4987-8187-D1A2C07EE36C}" dt="2024-10-30T11:21:00.029" v="4049" actId="1076"/>
          <ac:spMkLst>
            <pc:docMk/>
            <pc:sldMk cId="3297857709" sldId="340"/>
            <ac:spMk id="13" creationId="{8512E983-82E7-0415-B46C-7117E3741A69}"/>
          </ac:spMkLst>
        </pc:spChg>
        <pc:spChg chg="mod">
          <ac:chgData name="Carles Donat Muñoz" userId="aaa7e278-29e8-48e6-a521-8905c362f63d" providerId="ADAL" clId="{E630F5C2-BADA-4987-8187-D1A2C07EE36C}" dt="2024-10-30T11:21:00.029" v="4049" actId="1076"/>
          <ac:spMkLst>
            <pc:docMk/>
            <pc:sldMk cId="3297857709" sldId="340"/>
            <ac:spMk id="16" creationId="{44FEAD21-5007-6490-987B-E3C8EF18A587}"/>
          </ac:spMkLst>
        </pc:spChg>
        <pc:spChg chg="mod">
          <ac:chgData name="Carles Donat Muñoz" userId="aaa7e278-29e8-48e6-a521-8905c362f63d" providerId="ADAL" clId="{E630F5C2-BADA-4987-8187-D1A2C07EE36C}" dt="2024-10-30T11:21:06.563" v="4051" actId="1076"/>
          <ac:spMkLst>
            <pc:docMk/>
            <pc:sldMk cId="3297857709" sldId="340"/>
            <ac:spMk id="18" creationId="{27C3F35B-19DE-BF4F-1F4F-D556D6AFBB0C}"/>
          </ac:spMkLst>
        </pc:spChg>
        <pc:spChg chg="add del mod">
          <ac:chgData name="Carles Donat Muñoz" userId="aaa7e278-29e8-48e6-a521-8905c362f63d" providerId="ADAL" clId="{E630F5C2-BADA-4987-8187-D1A2C07EE36C}" dt="2024-10-30T11:22:04.270" v="4057" actId="1076"/>
          <ac:spMkLst>
            <pc:docMk/>
            <pc:sldMk cId="3297857709" sldId="340"/>
            <ac:spMk id="22" creationId="{2D58090D-0C11-6DBF-4D60-F8CA89F08F8E}"/>
          </ac:spMkLst>
        </pc:spChg>
        <pc:picChg chg="add del mod ord">
          <ac:chgData name="Carles Donat Muñoz" userId="aaa7e278-29e8-48e6-a521-8905c362f63d" providerId="ADAL" clId="{E630F5C2-BADA-4987-8187-D1A2C07EE36C}" dt="2024-10-30T11:11:52.046" v="3940" actId="478"/>
          <ac:picMkLst>
            <pc:docMk/>
            <pc:sldMk cId="3297857709" sldId="340"/>
            <ac:picMk id="2" creationId="{9BED7F05-DD43-24FC-D15C-0F46E58403B6}"/>
          </ac:picMkLst>
        </pc:picChg>
        <pc:picChg chg="add mod ord">
          <ac:chgData name="Carles Donat Muñoz" userId="aaa7e278-29e8-48e6-a521-8905c362f63d" providerId="ADAL" clId="{E630F5C2-BADA-4987-8187-D1A2C07EE36C}" dt="2024-10-30T11:21:00.029" v="4049" actId="1076"/>
          <ac:picMkLst>
            <pc:docMk/>
            <pc:sldMk cId="3297857709" sldId="340"/>
            <ac:picMk id="3" creationId="{18229A8E-356C-C10C-5251-20CE5E41D159}"/>
          </ac:picMkLst>
        </pc:picChg>
        <pc:picChg chg="add del mod modCrop">
          <ac:chgData name="Carles Donat Muñoz" userId="aaa7e278-29e8-48e6-a521-8905c362f63d" providerId="ADAL" clId="{E630F5C2-BADA-4987-8187-D1A2C07EE36C}" dt="2024-10-30T11:20:47.646" v="4047" actId="478"/>
          <ac:picMkLst>
            <pc:docMk/>
            <pc:sldMk cId="3297857709" sldId="340"/>
            <ac:picMk id="4" creationId="{36B41809-02B2-A366-4CA5-657C6AD0C19A}"/>
          </ac:picMkLst>
        </pc:picChg>
        <pc:picChg chg="del mod">
          <ac:chgData name="Carles Donat Muñoz" userId="aaa7e278-29e8-48e6-a521-8905c362f63d" providerId="ADAL" clId="{E630F5C2-BADA-4987-8187-D1A2C07EE36C}" dt="2024-10-30T11:11:27.015" v="3935" actId="478"/>
          <ac:picMkLst>
            <pc:docMk/>
            <pc:sldMk cId="3297857709" sldId="340"/>
            <ac:picMk id="10" creationId="{79E0DDCA-DCDB-4857-CCE6-848E0C5B671B}"/>
          </ac:picMkLst>
        </pc:picChg>
        <pc:picChg chg="add del">
          <ac:chgData name="Carles Donat Muñoz" userId="aaa7e278-29e8-48e6-a521-8905c362f63d" providerId="ADAL" clId="{E630F5C2-BADA-4987-8187-D1A2C07EE36C}" dt="2024-10-30T11:12:38.498" v="3952" actId="478"/>
          <ac:picMkLst>
            <pc:docMk/>
            <pc:sldMk cId="3297857709" sldId="340"/>
            <ac:picMk id="11" creationId="{20D68247-B97D-F71D-D379-AA5BFACB07AF}"/>
          </ac:picMkLst>
        </pc:picChg>
      </pc:sldChg>
      <pc:sldChg chg="add del">
        <pc:chgData name="Carles Donat Muñoz" userId="aaa7e278-29e8-48e6-a521-8905c362f63d" providerId="ADAL" clId="{E630F5C2-BADA-4987-8187-D1A2C07EE36C}" dt="2024-10-30T11:27:25.919" v="4313" actId="47"/>
        <pc:sldMkLst>
          <pc:docMk/>
          <pc:sldMk cId="429675172" sldId="341"/>
        </pc:sldMkLst>
      </pc:sldChg>
      <pc:sldChg chg="modSp add mod">
        <pc:chgData name="Carles Donat Muñoz" userId="aaa7e278-29e8-48e6-a521-8905c362f63d" providerId="ADAL" clId="{E630F5C2-BADA-4987-8187-D1A2C07EE36C}" dt="2024-10-30T11:26:41.024" v="4312" actId="20577"/>
        <pc:sldMkLst>
          <pc:docMk/>
          <pc:sldMk cId="1909724110" sldId="342"/>
        </pc:sldMkLst>
        <pc:spChg chg="mod">
          <ac:chgData name="Carles Donat Muñoz" userId="aaa7e278-29e8-48e6-a521-8905c362f63d" providerId="ADAL" clId="{E630F5C2-BADA-4987-8187-D1A2C07EE36C}" dt="2024-10-30T11:21:30.572" v="4053" actId="208"/>
          <ac:spMkLst>
            <pc:docMk/>
            <pc:sldMk cId="1909724110" sldId="342"/>
            <ac:spMk id="12" creationId="{5BDC07F5-56D9-74A3-DB6B-947CAEA03F23}"/>
          </ac:spMkLst>
        </pc:spChg>
        <pc:spChg chg="mod">
          <ac:chgData name="Carles Donat Muñoz" userId="aaa7e278-29e8-48e6-a521-8905c362f63d" providerId="ADAL" clId="{E630F5C2-BADA-4987-8187-D1A2C07EE36C}" dt="2024-10-30T11:26:41.024" v="4312" actId="20577"/>
          <ac:spMkLst>
            <pc:docMk/>
            <pc:sldMk cId="1909724110" sldId="342"/>
            <ac:spMk id="22" creationId="{6E901259-6C18-B46F-68C2-B09798AA2DA7}"/>
          </ac:spMkLst>
        </pc:spChg>
      </pc:sldChg>
      <pc:sldChg chg="add del">
        <pc:chgData name="Carles Donat Muñoz" userId="aaa7e278-29e8-48e6-a521-8905c362f63d" providerId="ADAL" clId="{E630F5C2-BADA-4987-8187-D1A2C07EE36C}" dt="2024-10-30T11:28:56.116" v="4318" actId="47"/>
        <pc:sldMkLst>
          <pc:docMk/>
          <pc:sldMk cId="727444895" sldId="343"/>
        </pc:sldMkLst>
      </pc:sldChg>
      <pc:sldChg chg="addSp delSp modSp add mod">
        <pc:chgData name="Carles Donat Muñoz" userId="aaa7e278-29e8-48e6-a521-8905c362f63d" providerId="ADAL" clId="{E630F5C2-BADA-4987-8187-D1A2C07EE36C}" dt="2024-10-30T11:40:14.432" v="4712" actId="20577"/>
        <pc:sldMkLst>
          <pc:docMk/>
          <pc:sldMk cId="3158179906" sldId="343"/>
        </pc:sldMkLst>
        <pc:spChg chg="mod">
          <ac:chgData name="Carles Donat Muñoz" userId="aaa7e278-29e8-48e6-a521-8905c362f63d" providerId="ADAL" clId="{E630F5C2-BADA-4987-8187-D1A2C07EE36C}" dt="2024-10-30T11:40:14.432" v="4712" actId="20577"/>
          <ac:spMkLst>
            <pc:docMk/>
            <pc:sldMk cId="3158179906" sldId="343"/>
            <ac:spMk id="2" creationId="{2F4EBF1B-CC9D-84F9-21AD-F5AF1B480DAC}"/>
          </ac:spMkLst>
        </pc:spChg>
        <pc:spChg chg="del mod">
          <ac:chgData name="Carles Donat Muñoz" userId="aaa7e278-29e8-48e6-a521-8905c362f63d" providerId="ADAL" clId="{E630F5C2-BADA-4987-8187-D1A2C07EE36C}" dt="2024-10-30T11:39:56.836" v="4680" actId="478"/>
          <ac:spMkLst>
            <pc:docMk/>
            <pc:sldMk cId="3158179906" sldId="343"/>
            <ac:spMk id="4" creationId="{07C02C07-5602-DB43-FFC4-6058B39118E7}"/>
          </ac:spMkLst>
        </pc:spChg>
        <pc:spChg chg="add del mod">
          <ac:chgData name="Carles Donat Muñoz" userId="aaa7e278-29e8-48e6-a521-8905c362f63d" providerId="ADAL" clId="{E630F5C2-BADA-4987-8187-D1A2C07EE36C}" dt="2024-10-30T11:39:26.814" v="4673" actId="478"/>
          <ac:spMkLst>
            <pc:docMk/>
            <pc:sldMk cId="3158179906" sldId="343"/>
            <ac:spMk id="6" creationId="{6D881BE8-4356-F10B-94D1-803945F19243}"/>
          </ac:spMkLst>
        </pc:spChg>
        <pc:spChg chg="del">
          <ac:chgData name="Carles Donat Muñoz" userId="aaa7e278-29e8-48e6-a521-8905c362f63d" providerId="ADAL" clId="{E630F5C2-BADA-4987-8187-D1A2C07EE36C}" dt="2024-10-30T11:39:24.074" v="4672" actId="478"/>
          <ac:spMkLst>
            <pc:docMk/>
            <pc:sldMk cId="3158179906" sldId="343"/>
            <ac:spMk id="8" creationId="{493A0815-3393-DF25-6C64-72C249CC7E6F}"/>
          </ac:spMkLst>
        </pc:spChg>
      </pc:sldChg>
      <pc:sldChg chg="modSp add mod">
        <pc:chgData name="Carles Donat Muñoz" userId="aaa7e278-29e8-48e6-a521-8905c362f63d" providerId="ADAL" clId="{E630F5C2-BADA-4987-8187-D1A2C07EE36C}" dt="2024-10-30T11:29:49.551" v="4365" actId="20577"/>
        <pc:sldMkLst>
          <pc:docMk/>
          <pc:sldMk cId="3780068689" sldId="344"/>
        </pc:sldMkLst>
        <pc:spChg chg="mod">
          <ac:chgData name="Carles Donat Muñoz" userId="aaa7e278-29e8-48e6-a521-8905c362f63d" providerId="ADAL" clId="{E630F5C2-BADA-4987-8187-D1A2C07EE36C}" dt="2024-10-30T11:29:49.551" v="4365" actId="20577"/>
          <ac:spMkLst>
            <pc:docMk/>
            <pc:sldMk cId="3780068689" sldId="344"/>
            <ac:spMk id="3" creationId="{CEC088A7-09BB-0E65-8047-5429F4B37452}"/>
          </ac:spMkLst>
        </pc:spChg>
      </pc:sldChg>
      <pc:sldChg chg="addSp delSp modSp add mod">
        <pc:chgData name="Carles Donat Muñoz" userId="aaa7e278-29e8-48e6-a521-8905c362f63d" providerId="ADAL" clId="{E630F5C2-BADA-4987-8187-D1A2C07EE36C}" dt="2024-10-30T11:38:38.374" v="4666" actId="20577"/>
        <pc:sldMkLst>
          <pc:docMk/>
          <pc:sldMk cId="3757397848" sldId="345"/>
        </pc:sldMkLst>
        <pc:spChg chg="mod">
          <ac:chgData name="Carles Donat Muñoz" userId="aaa7e278-29e8-48e6-a521-8905c362f63d" providerId="ADAL" clId="{E630F5C2-BADA-4987-8187-D1A2C07EE36C}" dt="2024-10-30T11:34:23.227" v="4407"/>
          <ac:spMkLst>
            <pc:docMk/>
            <pc:sldMk cId="3757397848" sldId="345"/>
            <ac:spMk id="6" creationId="{3091453D-231A-F4B0-B79F-72727A30FD79}"/>
          </ac:spMkLst>
        </pc:spChg>
        <pc:spChg chg="mod">
          <ac:chgData name="Carles Donat Muñoz" userId="aaa7e278-29e8-48e6-a521-8905c362f63d" providerId="ADAL" clId="{E630F5C2-BADA-4987-8187-D1A2C07EE36C}" dt="2024-10-30T11:37:18.461" v="4597" actId="20577"/>
          <ac:spMkLst>
            <pc:docMk/>
            <pc:sldMk cId="3757397848" sldId="345"/>
            <ac:spMk id="8" creationId="{1969233A-9408-3C52-A63D-0550DBC588E2}"/>
          </ac:spMkLst>
        </pc:spChg>
        <pc:spChg chg="mod">
          <ac:chgData name="Carles Donat Muñoz" userId="aaa7e278-29e8-48e6-a521-8905c362f63d" providerId="ADAL" clId="{E630F5C2-BADA-4987-8187-D1A2C07EE36C}" dt="2024-10-30T11:30:17.522" v="4370"/>
          <ac:spMkLst>
            <pc:docMk/>
            <pc:sldMk cId="3757397848" sldId="345"/>
            <ac:spMk id="16" creationId="{75063A3B-DCA1-BAF2-2C73-F245EEEDE987}"/>
          </ac:spMkLst>
        </pc:spChg>
        <pc:spChg chg="mod">
          <ac:chgData name="Carles Donat Muñoz" userId="aaa7e278-29e8-48e6-a521-8905c362f63d" providerId="ADAL" clId="{E630F5C2-BADA-4987-8187-D1A2C07EE36C}" dt="2024-10-30T11:38:38.374" v="4666" actId="20577"/>
          <ac:spMkLst>
            <pc:docMk/>
            <pc:sldMk cId="3757397848" sldId="345"/>
            <ac:spMk id="22" creationId="{8B617A0A-9935-025E-5E8C-0F88AE05A7C3}"/>
          </ac:spMkLst>
        </pc:spChg>
        <pc:picChg chg="add mod ord">
          <ac:chgData name="Carles Donat Muñoz" userId="aaa7e278-29e8-48e6-a521-8905c362f63d" providerId="ADAL" clId="{E630F5C2-BADA-4987-8187-D1A2C07EE36C}" dt="2024-10-30T11:30:28.854" v="4371" actId="1076"/>
          <ac:picMkLst>
            <pc:docMk/>
            <pc:sldMk cId="3757397848" sldId="345"/>
            <ac:picMk id="2" creationId="{76C8C957-5285-0157-2FC1-4FF5C1B8A2CE}"/>
          </ac:picMkLst>
        </pc:picChg>
        <pc:picChg chg="del">
          <ac:chgData name="Carles Donat Muñoz" userId="aaa7e278-29e8-48e6-a521-8905c362f63d" providerId="ADAL" clId="{E630F5C2-BADA-4987-8187-D1A2C07EE36C}" dt="2024-10-30T11:29:57.597" v="4366" actId="478"/>
          <ac:picMkLst>
            <pc:docMk/>
            <pc:sldMk cId="3757397848" sldId="345"/>
            <ac:picMk id="3" creationId="{79B14BA5-8D8E-8125-CCE3-1091411D4ECD}"/>
          </ac:picMkLst>
        </pc:picChg>
        <pc:picChg chg="del">
          <ac:chgData name="Carles Donat Muñoz" userId="aaa7e278-29e8-48e6-a521-8905c362f63d" providerId="ADAL" clId="{E630F5C2-BADA-4987-8187-D1A2C07EE36C}" dt="2024-10-30T11:33:44.758" v="4399" actId="478"/>
          <ac:picMkLst>
            <pc:docMk/>
            <pc:sldMk cId="3757397848" sldId="345"/>
            <ac:picMk id="4" creationId="{8AB978A4-A91B-58F4-078F-D4EFFB74F4C7}"/>
          </ac:picMkLst>
        </pc:picChg>
        <pc:picChg chg="add mod modCrop">
          <ac:chgData name="Carles Donat Muñoz" userId="aaa7e278-29e8-48e6-a521-8905c362f63d" providerId="ADAL" clId="{E630F5C2-BADA-4987-8187-D1A2C07EE36C}" dt="2024-10-30T11:34:12.236" v="4406" actId="1076"/>
          <ac:picMkLst>
            <pc:docMk/>
            <pc:sldMk cId="3757397848" sldId="345"/>
            <ac:picMk id="7" creationId="{1633DCE9-ED55-79FB-A91B-BA6B140302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6F0FF-D92D-4223-A3A0-C781FC2567D5}" type="datetimeFigureOut">
              <a:rPr lang="ca-ES" smtClean="0"/>
              <a:t>30/10/2024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6666-5A1C-4E1C-890B-B03AE2737C3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46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s +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30825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lnSpc>
                <a:spcPct val="100000"/>
              </a:lnSpc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1296" y="1300354"/>
            <a:ext cx="3952184" cy="2008454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Destacat de la d’aquesta secció cos 20pt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C4BCB2D-55C7-9B60-84B7-2581AD1E57F7}"/>
              </a:ext>
            </a:extLst>
          </p:cNvPr>
          <p:cNvCxnSpPr>
            <a:cxnSpLocks/>
          </p:cNvCxnSpPr>
          <p:nvPr userDrawn="1"/>
        </p:nvCxnSpPr>
        <p:spPr>
          <a:xfrm>
            <a:off x="7520920" y="1300354"/>
            <a:ext cx="0" cy="20084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C8CD477-A5FE-AAF3-0643-625B496CC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846" y="1222131"/>
            <a:ext cx="3961468" cy="214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Títol gràfiques o il·lustració</a:t>
            </a:r>
            <a:endParaRPr lang="ca-ES" dirty="0"/>
          </a:p>
          <a:p>
            <a:pPr lvl="0"/>
            <a:endParaRPr lang="ca-ES" dirty="0"/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5069604A-8B79-CC84-85DB-C4C3C3D54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2845" y="1473994"/>
            <a:ext cx="3961468" cy="214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Font</a:t>
            </a:r>
          </a:p>
          <a:p>
            <a:pPr lvl="0"/>
            <a:endParaRPr lang="ca-E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1637E31-29FB-2D72-C9F5-BA14909C4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83500" y="1688115"/>
            <a:ext cx="3960813" cy="162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ca-E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01B0403-E0BA-764E-B03D-FA160260E0F0}"/>
              </a:ext>
            </a:extLst>
          </p:cNvPr>
          <p:cNvCxnSpPr>
            <a:cxnSpLocks/>
          </p:cNvCxnSpPr>
          <p:nvPr userDrawn="1"/>
        </p:nvCxnSpPr>
        <p:spPr>
          <a:xfrm>
            <a:off x="7520919" y="3558248"/>
            <a:ext cx="0" cy="20084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texto 13">
            <a:extLst>
              <a:ext uri="{FF2B5EF4-FFF2-40B4-BE49-F238E27FC236}">
                <a16:creationId xmlns:a16="http://schemas.microsoft.com/office/drawing/2014/main" id="{486BC633-9E68-7582-21E2-A97C4B9205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2844" y="3558248"/>
            <a:ext cx="3961468" cy="3879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Text amb descripcions</a:t>
            </a:r>
          </a:p>
          <a:p>
            <a:pPr lvl="0"/>
            <a:endParaRPr lang="ca-ES" dirty="0"/>
          </a:p>
        </p:txBody>
      </p:sp>
      <p:sp>
        <p:nvSpPr>
          <p:cNvPr id="22" name="Marcador de contenido 16">
            <a:extLst>
              <a:ext uri="{FF2B5EF4-FFF2-40B4-BE49-F238E27FC236}">
                <a16:creationId xmlns:a16="http://schemas.microsoft.com/office/drawing/2014/main" id="{57B6A44E-3F35-7FC5-4821-D2B15B29E23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83499" y="3946009"/>
            <a:ext cx="3960813" cy="1620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ca-E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88DDA1B4-40FA-B65E-27E3-A37237CA84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0605" y="3558248"/>
            <a:ext cx="3967732" cy="2007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ca-ES" noProof="0" dirty="0"/>
              <a:t>Destacat de la d’aquesta secció cos 20pt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7F6E388-EFE8-173F-7E62-8B20D46B0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0939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text introducció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30825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AA8379-1CF4-71F9-7C8F-EBD6AE0D3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1891" y="3591302"/>
            <a:ext cx="8248650" cy="2543175"/>
          </a:xfrm>
          <a:prstGeom prst="rect">
            <a:avLst/>
          </a:prstGeom>
        </p:spPr>
        <p:txBody>
          <a:bodyPr lIns="0" bIns="0" numCol="2" spcCol="396000" anchor="b" anchorCtr="0"/>
          <a:lstStyle>
            <a:lvl1pPr marL="0" indent="0">
              <a:lnSpc>
                <a:spcPct val="100000"/>
              </a:lnSpc>
              <a:buNone/>
              <a:defRPr sz="12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a-ES" noProof="0" dirty="0"/>
              <a:t>Text cos 12 </a:t>
            </a:r>
            <a:r>
              <a:rPr lang="ca-ES" noProof="0" dirty="0" err="1"/>
              <a:t>pt</a:t>
            </a:r>
            <a:r>
              <a:rPr lang="ca-ES" noProof="0" dirty="0"/>
              <a:t> a dues columnes.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Nulla</a:t>
            </a:r>
            <a:r>
              <a:rPr lang="ca-ES" noProof="0" dirty="0"/>
              <a:t> varius </a:t>
            </a:r>
            <a:r>
              <a:rPr lang="ca-ES" noProof="0" dirty="0" err="1"/>
              <a:t>turpis</a:t>
            </a:r>
            <a:r>
              <a:rPr lang="ca-ES" noProof="0" dirty="0"/>
              <a:t>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ullamcorper</a:t>
            </a:r>
            <a:r>
              <a:rPr lang="ca-ES" noProof="0" dirty="0"/>
              <a:t>, eu vehicula lacus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</a:t>
            </a:r>
          </a:p>
          <a:p>
            <a:pPr lvl="0"/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. In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, eu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nisl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in </a:t>
            </a:r>
            <a:r>
              <a:rPr lang="ca-ES" noProof="0" dirty="0" err="1"/>
              <a:t>nisi</a:t>
            </a:r>
            <a:r>
              <a:rPr lang="ca-ES" noProof="0" dirty="0"/>
              <a:t> </a:t>
            </a:r>
            <a:r>
              <a:rPr lang="ca-ES" noProof="0" dirty="0" err="1"/>
              <a:t>dignissim</a:t>
            </a:r>
            <a:r>
              <a:rPr lang="ca-ES" noProof="0" dirty="0"/>
              <a:t>, </a:t>
            </a:r>
            <a:r>
              <a:rPr lang="ca-ES" noProof="0" dirty="0" err="1"/>
              <a:t>pharetra</a:t>
            </a:r>
            <a:r>
              <a:rPr lang="ca-ES" noProof="0" dirty="0"/>
              <a:t> lacus et, </a:t>
            </a:r>
            <a:r>
              <a:rPr lang="ca-ES" noProof="0" dirty="0" err="1"/>
              <a:t>venenatis</a:t>
            </a:r>
            <a:r>
              <a:rPr lang="ca-ES" noProof="0" dirty="0"/>
              <a:t> </a:t>
            </a:r>
            <a:r>
              <a:rPr lang="ca-ES" noProof="0" dirty="0" err="1"/>
              <a:t>metus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magna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tincidunt</a:t>
            </a:r>
            <a:r>
              <a:rPr lang="ca-ES" noProof="0" dirty="0"/>
              <a:t> ut varius </a:t>
            </a:r>
            <a:r>
              <a:rPr lang="ca-ES" noProof="0" dirty="0" err="1"/>
              <a:t>quis</a:t>
            </a:r>
            <a:r>
              <a:rPr lang="ca-ES" noProof="0" dirty="0"/>
              <a:t>, </a:t>
            </a:r>
            <a:r>
              <a:rPr lang="ca-ES" noProof="0" dirty="0" err="1"/>
              <a:t>fringilla</a:t>
            </a:r>
            <a:r>
              <a:rPr lang="ca-ES" noProof="0" dirty="0"/>
              <a:t> eu dolor. </a:t>
            </a:r>
            <a:r>
              <a:rPr lang="ca-ES" noProof="0" dirty="0" err="1"/>
              <a:t>Nullam</a:t>
            </a:r>
            <a:r>
              <a:rPr lang="ca-ES" noProof="0" dirty="0"/>
              <a:t> magna massa, </a:t>
            </a:r>
            <a:r>
              <a:rPr lang="ca-ES" noProof="0" dirty="0" err="1"/>
              <a:t>dapibus</a:t>
            </a:r>
            <a:r>
              <a:rPr lang="ca-ES" noProof="0" dirty="0"/>
              <a:t> </a:t>
            </a:r>
            <a:r>
              <a:rPr lang="ca-ES" noProof="0" dirty="0" err="1"/>
              <a:t>imperdiet</a:t>
            </a:r>
            <a:r>
              <a:rPr lang="ca-ES" noProof="0" dirty="0"/>
              <a:t>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, </a:t>
            </a:r>
            <a:r>
              <a:rPr lang="ca-ES" noProof="0" dirty="0" err="1"/>
              <a:t>gravida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risus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convallis</a:t>
            </a:r>
            <a:r>
              <a:rPr lang="ca-ES" noProof="0" dirty="0"/>
              <a:t> odio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congue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. Ut in </a:t>
            </a:r>
            <a:r>
              <a:rPr lang="ca-ES" noProof="0" dirty="0" err="1"/>
              <a:t>vestibulum</a:t>
            </a:r>
            <a:r>
              <a:rPr lang="ca-ES" noProof="0" dirty="0"/>
              <a:t> urna, </a:t>
            </a:r>
            <a:r>
              <a:rPr lang="ca-ES" noProof="0" dirty="0" err="1"/>
              <a:t>id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eros. </a:t>
            </a:r>
            <a:r>
              <a:rPr lang="ca-ES" noProof="0" dirty="0" err="1"/>
              <a:t>Praesent</a:t>
            </a:r>
            <a:r>
              <a:rPr lang="ca-ES" noProof="0" dirty="0"/>
              <a:t> </a:t>
            </a:r>
            <a:r>
              <a:rPr lang="ca-ES" noProof="0" dirty="0" err="1"/>
              <a:t>pharetra</a:t>
            </a:r>
            <a:r>
              <a:rPr lang="ca-ES" noProof="0" dirty="0"/>
              <a:t> </a:t>
            </a:r>
            <a:r>
              <a:rPr lang="ca-ES" noProof="0" dirty="0" err="1"/>
              <a:t>cursus</a:t>
            </a:r>
            <a:r>
              <a:rPr lang="ca-ES" noProof="0" dirty="0"/>
              <a:t> </a:t>
            </a:r>
            <a:r>
              <a:rPr lang="ca-ES" noProof="0" dirty="0" err="1"/>
              <a:t>volutpat</a:t>
            </a:r>
            <a:r>
              <a:rPr lang="ca-ES" noProof="0" dirty="0"/>
              <a:t>. In </a:t>
            </a:r>
            <a:r>
              <a:rPr lang="ca-ES" noProof="0" dirty="0" err="1"/>
              <a:t>volutpat</a:t>
            </a:r>
            <a:r>
              <a:rPr lang="ca-ES" noProof="0" dirty="0"/>
              <a:t>, urna </a:t>
            </a:r>
            <a:r>
              <a:rPr lang="ca-ES" noProof="0" dirty="0" err="1"/>
              <a:t>ac</a:t>
            </a:r>
            <a:r>
              <a:rPr lang="ca-ES" noProof="0" dirty="0"/>
              <a:t> </a:t>
            </a:r>
            <a:r>
              <a:rPr lang="ca-ES" noProof="0" dirty="0" err="1"/>
              <a:t>lacinia</a:t>
            </a:r>
            <a:r>
              <a:rPr lang="ca-ES" noProof="0" dirty="0"/>
              <a:t> </a:t>
            </a:r>
            <a:r>
              <a:rPr lang="ca-ES" noProof="0" dirty="0" err="1"/>
              <a:t>laoreet</a:t>
            </a:r>
            <a:r>
              <a:rPr lang="ca-ES" noProof="0" dirty="0"/>
              <a:t>,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urna,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finibus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sit </a:t>
            </a:r>
            <a:r>
              <a:rPr lang="ca-ES" noProof="0" dirty="0" err="1"/>
              <a:t>amet</a:t>
            </a:r>
            <a:r>
              <a:rPr lang="ca-ES" noProof="0" dirty="0"/>
              <a:t> mauris.</a:t>
            </a:r>
          </a:p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Nulla</a:t>
            </a:r>
            <a:r>
              <a:rPr lang="ca-ES" noProof="0" dirty="0"/>
              <a:t> varius </a:t>
            </a:r>
            <a:r>
              <a:rPr lang="ca-ES" noProof="0" dirty="0" err="1"/>
              <a:t>turpis</a:t>
            </a:r>
            <a:r>
              <a:rPr lang="ca-ES" noProof="0" dirty="0"/>
              <a:t>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ullamcorper</a:t>
            </a:r>
            <a:r>
              <a:rPr lang="ca-ES" noProof="0" dirty="0"/>
              <a:t>, eu vehicula lacus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endParaRPr lang="ca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08DD91E-4E0C-12E2-BBD4-AE41F6FF3A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7177DA14-63AD-8103-2D3F-E765DC2A68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7400" y="452438"/>
            <a:ext cx="8302625" cy="297656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945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 + text nume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5357446" cy="567226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18695-174E-5E32-4887-06278E987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1295400"/>
            <a:ext cx="5357445" cy="14478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ca-ES" noProof="0" dirty="0"/>
              <a:t>Destacat 20 </a:t>
            </a:r>
            <a:r>
              <a:rPr lang="ca-ES" noProof="0" dirty="0" err="1"/>
              <a:t>pt</a:t>
            </a:r>
            <a:endParaRPr lang="ca-ES" noProof="0" dirty="0"/>
          </a:p>
          <a:p>
            <a:pPr lvl="1"/>
            <a:endParaRPr lang="ca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FC8DCA6-4D45-B1BA-FB23-DF3F2FE13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1416" y="3429001"/>
            <a:ext cx="8248650" cy="2667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3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ca-ES" noProof="0" dirty="0"/>
              <a:t>Destacat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010ADB1-447C-E210-37A1-4B48D73925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0900" y="3695700"/>
            <a:ext cx="8239125" cy="2438400"/>
          </a:xfrm>
          <a:prstGeom prst="rect">
            <a:avLst/>
          </a:prstGeom>
        </p:spPr>
        <p:txBody>
          <a:bodyPr lIns="0" numCol="2" spcCol="396000"/>
          <a:lstStyle>
            <a:lvl1pPr>
              <a:buFont typeface="+mj-lt"/>
              <a:buAutoNum type="arabicPeriod"/>
              <a:defRPr sz="1200" b="1"/>
            </a:lvl1pPr>
            <a:lvl2pPr marL="447675" indent="-228600">
              <a:buFont typeface="+mj-lt"/>
              <a:buAutoNum type="alphaLcPeriod"/>
              <a:tabLst>
                <a:tab pos="447675" algn="l"/>
              </a:tabLst>
              <a:defRPr sz="1200" b="0"/>
            </a:lvl2pPr>
            <a:lvl3pPr>
              <a:buFont typeface="+mj-lt"/>
              <a:buAutoNum type="arabicPeriod"/>
              <a:defRPr sz="1200"/>
            </a:lvl3pPr>
            <a:lvl4pPr>
              <a:buFont typeface="+mj-lt"/>
              <a:buAutoNum type="arabicPeriod"/>
              <a:defRPr sz="12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ca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82FD88-442F-84A9-031F-F650D72021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5772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+ text +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76771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AA8379-1CF4-71F9-7C8F-EBD6AE0D3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9751" y="4124325"/>
            <a:ext cx="5543550" cy="2010152"/>
          </a:xfrm>
          <a:prstGeom prst="rect">
            <a:avLst/>
          </a:prstGeom>
        </p:spPr>
        <p:txBody>
          <a:bodyPr lIns="0" bIns="0" numCol="1" spcCol="396000" anchor="b" anchorCtr="0"/>
          <a:lstStyle>
            <a:lvl1pPr marL="0" indent="0">
              <a:lnSpc>
                <a:spcPct val="114000"/>
              </a:lnSpc>
              <a:buNone/>
              <a:defRPr sz="1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dues columnes. Alineat inferior sense justificar. Idioma Català...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</a:t>
            </a:r>
          </a:p>
          <a:p>
            <a:pPr lvl="0"/>
            <a:r>
              <a:rPr lang="ca-ES" noProof="0" dirty="0"/>
              <a:t>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. In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, eu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nisl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in </a:t>
            </a:r>
            <a:r>
              <a:rPr lang="ca-ES" noProof="0" dirty="0" err="1"/>
              <a:t>nisi</a:t>
            </a:r>
            <a:r>
              <a:rPr lang="ca-ES" noProof="0" dirty="0"/>
              <a:t> </a:t>
            </a:r>
            <a:r>
              <a:rPr lang="ca-ES" noProof="0" dirty="0" err="1"/>
              <a:t>dignissim</a:t>
            </a:r>
            <a:r>
              <a:rPr lang="ca-ES" noProof="0" dirty="0"/>
              <a:t>, </a:t>
            </a:r>
            <a:r>
              <a:rPr lang="ca-ES" noProof="0" dirty="0" err="1"/>
              <a:t>pharetra</a:t>
            </a:r>
            <a:r>
              <a:rPr lang="ca-ES" noProof="0" dirty="0"/>
              <a:t> lacus et, </a:t>
            </a:r>
            <a:r>
              <a:rPr lang="ca-ES" noProof="0" dirty="0" err="1"/>
              <a:t>venenatis</a:t>
            </a:r>
            <a:r>
              <a:rPr lang="ca-ES" noProof="0" dirty="0"/>
              <a:t> </a:t>
            </a:r>
            <a:r>
              <a:rPr lang="ca-ES" noProof="0" dirty="0" err="1"/>
              <a:t>metus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magna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tincidunt</a:t>
            </a:r>
            <a:r>
              <a:rPr lang="ca-ES" noProof="0" dirty="0"/>
              <a:t> ut varius </a:t>
            </a:r>
            <a:r>
              <a:rPr lang="ca-ES" noProof="0" dirty="0" err="1"/>
              <a:t>quis</a:t>
            </a:r>
            <a:r>
              <a:rPr lang="ca-ES" noProof="0" dirty="0"/>
              <a:t>, </a:t>
            </a:r>
            <a:r>
              <a:rPr lang="ca-ES" noProof="0" dirty="0" err="1"/>
              <a:t>fringilla</a:t>
            </a:r>
            <a:r>
              <a:rPr lang="ca-ES" noProof="0" dirty="0"/>
              <a:t> eu dolor. </a:t>
            </a:r>
            <a:r>
              <a:rPr lang="ca-ES" noProof="0" dirty="0" err="1"/>
              <a:t>Nullam</a:t>
            </a:r>
            <a:r>
              <a:rPr lang="ca-ES" noProof="0" dirty="0"/>
              <a:t> magna massa, </a:t>
            </a:r>
            <a:r>
              <a:rPr lang="ca-ES" noProof="0" dirty="0" err="1"/>
              <a:t>dapibu</a:t>
            </a:r>
            <a:endParaRPr lang="ca-ES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A2948-29A8-4028-151B-E434C21EC5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055" y="1309688"/>
            <a:ext cx="4062046" cy="15954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Destacat de la d’aquesta secció cos 20pt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354C454-0B3E-FE14-FF56-00C0335EF8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77150" y="0"/>
            <a:ext cx="45148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Imatge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CB796D9-52D8-5793-96EB-E8AFC8AF4C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735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+ text + imatg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A2948-29A8-4028-151B-E434C21EC5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055" y="1309688"/>
            <a:ext cx="4062046" cy="15954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Destacat de la d’aquesta secció cos 20pt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354C454-0B3E-FE14-FF56-00C0335EF8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Imatge</a:t>
            </a:r>
          </a:p>
        </p:txBody>
      </p:sp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A949868C-A95B-ECEA-9935-F240446EDC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420" y="4652963"/>
            <a:ext cx="5195521" cy="1495802"/>
          </a:xfrm>
          <a:prstGeom prst="rect">
            <a:avLst/>
          </a:prstGeom>
        </p:spPr>
        <p:txBody>
          <a:bodyPr lIns="0" bIns="0" numCol="1" spcCol="396000" anchor="b" anchorCtr="0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dues columnes. Alineat inferior sense justificar. Idioma Català...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 </a:t>
            </a:r>
            <a:r>
              <a:rPr lang="ca-ES" noProof="0" dirty="0" err="1"/>
              <a:t>peNam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duirdmolestie</a:t>
            </a:r>
            <a:r>
              <a:rPr lang="ca-ES" noProof="0" dirty="0"/>
              <a:t>.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7896B0B-F8F0-81E0-A776-2FD644C6EA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054" y="4148138"/>
            <a:ext cx="5205412" cy="36512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ca-ES" noProof="0" dirty="0"/>
              <a:t>Comentari destacat – titular 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3F42D779-89E2-CDD6-DA21-AC39BF98B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014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imatge 1/2 + text +desta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2104" y="728174"/>
            <a:ext cx="4062046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AA8379-1CF4-71F9-7C8F-EBD6AE0D3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2104" y="4657725"/>
            <a:ext cx="5348438" cy="1495802"/>
          </a:xfrm>
          <a:prstGeom prst="rect">
            <a:avLst/>
          </a:prstGeom>
        </p:spPr>
        <p:txBody>
          <a:bodyPr lIns="0" bIns="0" numCol="1" spcCol="396000" anchor="b" anchorCtr="0"/>
          <a:lstStyle>
            <a:lvl1pPr marL="0" indent="0">
              <a:lnSpc>
                <a:spcPct val="114000"/>
              </a:lnSpc>
              <a:buNone/>
              <a:defRPr sz="10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dues columnes. Alineat inferior sense justificar. Idioma Català... Inevitablement en aquesta diapositiva es perd el </a:t>
            </a:r>
            <a:r>
              <a:rPr lang="ca-ES" noProof="0" dirty="0" err="1"/>
              <a:t>logo</a:t>
            </a:r>
            <a:r>
              <a:rPr lang="ca-ES" noProof="0" dirty="0"/>
              <a:t> i el número pàgina visualment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1A2948-29A8-4028-151B-E434C21EC5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2105" y="1328738"/>
            <a:ext cx="4062046" cy="159543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Destacat de la d’aquesta secció cos 20pt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354C454-0B3E-FE14-FF56-00C0335EF8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 dirty="0"/>
              <a:t>Imatge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763AFE3-EFA5-F6D9-633B-5E9130057F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738" y="4152900"/>
            <a:ext cx="5348438" cy="365125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3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ca-ES" noProof="0" dirty="0"/>
              <a:t>Comentari destacat - titular</a:t>
            </a:r>
          </a:p>
        </p:txBody>
      </p:sp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F6EEAF18-13D2-B0A4-5661-275DBEBFE5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542" y="483810"/>
            <a:ext cx="720000" cy="219780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B7C74D6-3F7B-ABD8-52A6-E6FA5CABE5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11693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 + grafica g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4514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0947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7" y="1333500"/>
            <a:ext cx="3967163" cy="15240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4143375"/>
            <a:ext cx="3952875" cy="1990725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lnSpc>
                <a:spcPct val="113000"/>
              </a:lnSpc>
              <a:buNone/>
              <a:defRPr lang="ca-E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Nulla</a:t>
            </a:r>
            <a:r>
              <a:rPr lang="ca-ES" noProof="0" dirty="0"/>
              <a:t> varius </a:t>
            </a:r>
            <a:r>
              <a:rPr lang="ca-ES" noProof="0" dirty="0" err="1"/>
              <a:t>turpis</a:t>
            </a:r>
            <a:r>
              <a:rPr lang="ca-ES" noProof="0" dirty="0"/>
              <a:t>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ullamcorper</a:t>
            </a:r>
            <a:r>
              <a:rPr lang="ca-ES" noProof="0" dirty="0"/>
              <a:t>, eu vehicula lacus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</a:t>
            </a:r>
          </a:p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noProof="0" dirty="0"/>
              <a:t>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. In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, eu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nisl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in </a:t>
            </a:r>
            <a:r>
              <a:rPr lang="ca-ES" noProof="0" dirty="0" err="1"/>
              <a:t>nisi</a:t>
            </a:r>
            <a:r>
              <a:rPr lang="ca-ES" noProof="0" dirty="0"/>
              <a:t> </a:t>
            </a:r>
            <a:r>
              <a:rPr lang="ca-ES" noProof="0" dirty="0" err="1"/>
              <a:t>dignissim</a:t>
            </a:r>
            <a:r>
              <a:rPr lang="ca-ES" noProof="0" dirty="0"/>
              <a:t>, </a:t>
            </a:r>
            <a:r>
              <a:rPr lang="ca-ES" noProof="0" dirty="0" err="1"/>
              <a:t>pharetra</a:t>
            </a:r>
            <a:r>
              <a:rPr lang="ca-ES" noProof="0" dirty="0"/>
              <a:t> lacus et, </a:t>
            </a:r>
            <a:r>
              <a:rPr lang="ca-ES" noProof="0" dirty="0" err="1"/>
              <a:t>venenatis</a:t>
            </a:r>
            <a:r>
              <a:rPr lang="ca-ES" noProof="0" dirty="0"/>
              <a:t> </a:t>
            </a:r>
            <a:r>
              <a:rPr lang="ca-ES" noProof="0" dirty="0" err="1"/>
              <a:t>metus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magna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tincidunt</a:t>
            </a:r>
            <a:r>
              <a:rPr lang="ca-ES" noProof="0" dirty="0"/>
              <a:t> ut varius </a:t>
            </a:r>
            <a:r>
              <a:rPr lang="ca-ES" noProof="0" dirty="0" err="1"/>
              <a:t>quis</a:t>
            </a:r>
            <a:r>
              <a:rPr lang="ca-ES" noProof="0" dirty="0"/>
              <a:t>, </a:t>
            </a:r>
            <a:r>
              <a:rPr lang="ca-ES" noProof="0" dirty="0" err="1"/>
              <a:t>fringilla</a:t>
            </a:r>
            <a:r>
              <a:rPr lang="ca-ES" noProof="0" dirty="0"/>
              <a:t> eu dolor. </a:t>
            </a:r>
            <a:r>
              <a:rPr lang="ca-ES" noProof="0" dirty="0" err="1"/>
              <a:t>Nullam</a:t>
            </a:r>
            <a:r>
              <a:rPr lang="ca-ES" noProof="0" dirty="0"/>
              <a:t> magna massa, </a:t>
            </a:r>
            <a:r>
              <a:rPr lang="ca-ES" noProof="0" dirty="0" err="1"/>
              <a:t>dapibus</a:t>
            </a:r>
            <a:r>
              <a:rPr lang="ca-ES" noProof="0" dirty="0"/>
              <a:t>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ca-ES" noProof="0" dirty="0"/>
              <a:t>Títol gràfiques o il·lustració</a:t>
            </a:r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6818313" cy="466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00" y="6000749"/>
            <a:ext cx="3952875" cy="148128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29E22EEB-41E1-2AE5-3EE3-C75D5CBF24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1775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 + destacat + grafica g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305752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0947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333500"/>
            <a:ext cx="2509472" cy="15240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4143375"/>
            <a:ext cx="2495185" cy="1990725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lnSpc>
                <a:spcPct val="113000"/>
              </a:lnSpc>
              <a:buNone/>
              <a:defRPr lang="ca-E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Nulla</a:t>
            </a:r>
            <a:r>
              <a:rPr lang="ca-ES" noProof="0" dirty="0"/>
              <a:t> varius </a:t>
            </a:r>
            <a:r>
              <a:rPr lang="ca-ES" noProof="0" dirty="0" err="1"/>
              <a:t>turpis</a:t>
            </a:r>
            <a:r>
              <a:rPr lang="ca-ES" noProof="0" dirty="0"/>
              <a:t>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ullamcorper</a:t>
            </a:r>
            <a:r>
              <a:rPr lang="ca-ES" noProof="0" dirty="0"/>
              <a:t>, eu vehicula lacus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8714" y="709124"/>
            <a:ext cx="6983036" cy="17670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ca-ES" noProof="0" dirty="0"/>
              <a:t>Títol gràfiques o il·lustració</a:t>
            </a:r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08714" y="1310054"/>
            <a:ext cx="8435600" cy="466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8714" y="6000749"/>
            <a:ext cx="5570161" cy="148128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29E22EEB-41E1-2AE5-3EE3-C75D5CBF24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7220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s + Grafic + titu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5240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3718175"/>
            <a:ext cx="3952875" cy="476249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lang="ca-E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6818313" cy="466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00" y="6000749"/>
            <a:ext cx="3952875" cy="148128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ED58F-135A-95AF-2C44-56964C55B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8" y="428625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D968A2B-3946-B45F-14C0-27AB1DD60693}"/>
              </a:ext>
            </a:extLst>
          </p:cNvPr>
          <p:cNvCxnSpPr>
            <a:cxnSpLocks/>
          </p:cNvCxnSpPr>
          <p:nvPr userDrawn="1"/>
        </p:nvCxnSpPr>
        <p:spPr>
          <a:xfrm>
            <a:off x="561975" y="4286251"/>
            <a:ext cx="3938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819BCAC0-F100-59DF-D13B-5F380F31D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401" y="492528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8454E1E-1B7E-EBB7-089C-0B65BDFE837C}"/>
              </a:ext>
            </a:extLst>
          </p:cNvPr>
          <p:cNvCxnSpPr>
            <a:cxnSpLocks/>
          </p:cNvCxnSpPr>
          <p:nvPr userDrawn="1"/>
        </p:nvCxnSpPr>
        <p:spPr>
          <a:xfrm>
            <a:off x="547688" y="4925281"/>
            <a:ext cx="395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56F70DA-F6A4-02D3-2FE0-8CD9C4ED3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1" y="5554788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311F5A-92F4-1A42-ACFA-AAB3D2F7E2DB}"/>
              </a:ext>
            </a:extLst>
          </p:cNvPr>
          <p:cNvCxnSpPr>
            <a:cxnSpLocks/>
          </p:cNvCxnSpPr>
          <p:nvPr userDrawn="1"/>
        </p:nvCxnSpPr>
        <p:spPr>
          <a:xfrm>
            <a:off x="547688" y="5554788"/>
            <a:ext cx="395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507FB1A5-2EC6-B556-7B2B-24DDBEAC889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90836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s + Grafic + titulars sense fi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5240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3718175"/>
            <a:ext cx="3952875" cy="476249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lang="ca-ES" sz="1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6818313" cy="466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00" y="6000749"/>
            <a:ext cx="3952875" cy="148128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ED58F-135A-95AF-2C44-56964C55B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8" y="428625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819BCAC0-F100-59DF-D13B-5F380F31D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401" y="492528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56F70DA-F6A4-02D3-2FE0-8CD9C4ED3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1" y="5554788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507FB1A5-2EC6-B556-7B2B-24DDBEAC889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3999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2 Destacats + Grafic + titu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946CF47-A418-88BA-1CDF-439F6A9CFF87}"/>
              </a:ext>
            </a:extLst>
          </p:cNvPr>
          <p:cNvSpPr/>
          <p:nvPr userDrawn="1"/>
        </p:nvSpPr>
        <p:spPr>
          <a:xfrm>
            <a:off x="0" y="-3810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-3810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3718175"/>
            <a:ext cx="3952875" cy="476249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6818313" cy="466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00" y="6000749"/>
            <a:ext cx="3952875" cy="148128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ED58F-135A-95AF-2C44-56964C55B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9" y="4286251"/>
            <a:ext cx="3943350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D968A2B-3946-B45F-14C0-27AB1DD60693}"/>
              </a:ext>
            </a:extLst>
          </p:cNvPr>
          <p:cNvCxnSpPr>
            <a:cxnSpLocks/>
          </p:cNvCxnSpPr>
          <p:nvPr userDrawn="1"/>
        </p:nvCxnSpPr>
        <p:spPr>
          <a:xfrm>
            <a:off x="561975" y="4286251"/>
            <a:ext cx="3938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819BCAC0-F100-59DF-D13B-5F380F31D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401" y="492528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8454E1E-1B7E-EBB7-089C-0B65BDFE837C}"/>
              </a:ext>
            </a:extLst>
          </p:cNvPr>
          <p:cNvCxnSpPr>
            <a:cxnSpLocks/>
          </p:cNvCxnSpPr>
          <p:nvPr userDrawn="1"/>
        </p:nvCxnSpPr>
        <p:spPr>
          <a:xfrm>
            <a:off x="547688" y="4925281"/>
            <a:ext cx="395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56F70DA-F6A4-02D3-2FE0-8CD9C4ED3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1" y="5554788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311F5A-92F4-1A42-ACFA-AAB3D2F7E2DB}"/>
              </a:ext>
            </a:extLst>
          </p:cNvPr>
          <p:cNvCxnSpPr>
            <a:cxnSpLocks/>
          </p:cNvCxnSpPr>
          <p:nvPr userDrawn="1"/>
        </p:nvCxnSpPr>
        <p:spPr>
          <a:xfrm>
            <a:off x="547688" y="5554788"/>
            <a:ext cx="395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4BD300C0-55C3-8123-EE9C-02E285747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2B2D0D3E-DCAF-9266-95A9-126697ABCF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249555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 2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786BF4F5-3F8A-CAC5-1D00-1FE28BEC04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5949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 + destacats + objectes sense fi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30825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lnSpc>
                <a:spcPct val="100000"/>
              </a:lnSpc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1296" y="1300354"/>
            <a:ext cx="3952184" cy="2008454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Destacat de la d’aquesta secció cos 20pt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C8CD477-A5FE-AAF3-0643-625B496CC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846" y="1222131"/>
            <a:ext cx="3961468" cy="214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Títol gràfiques o il·lustració</a:t>
            </a:r>
            <a:endParaRPr lang="ca-ES" dirty="0"/>
          </a:p>
          <a:p>
            <a:pPr lvl="0"/>
            <a:endParaRPr lang="ca-ES" dirty="0"/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5069604A-8B79-CC84-85DB-C4C3C3D54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2845" y="1473994"/>
            <a:ext cx="3961468" cy="214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Font</a:t>
            </a:r>
          </a:p>
          <a:p>
            <a:pPr lvl="0"/>
            <a:endParaRPr lang="ca-E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1637E31-29FB-2D72-C9F5-BA14909C4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83500" y="1688115"/>
            <a:ext cx="3960813" cy="162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ca-E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21" name="Marcador de texto 13">
            <a:extLst>
              <a:ext uri="{FF2B5EF4-FFF2-40B4-BE49-F238E27FC236}">
                <a16:creationId xmlns:a16="http://schemas.microsoft.com/office/drawing/2014/main" id="{486BC633-9E68-7582-21E2-A97C4B9205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2844" y="3558248"/>
            <a:ext cx="3961468" cy="3879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Text amb descripcions</a:t>
            </a:r>
          </a:p>
          <a:p>
            <a:pPr lvl="0"/>
            <a:endParaRPr lang="ca-ES" dirty="0"/>
          </a:p>
        </p:txBody>
      </p:sp>
      <p:sp>
        <p:nvSpPr>
          <p:cNvPr id="22" name="Marcador de contenido 16">
            <a:extLst>
              <a:ext uri="{FF2B5EF4-FFF2-40B4-BE49-F238E27FC236}">
                <a16:creationId xmlns:a16="http://schemas.microsoft.com/office/drawing/2014/main" id="{57B6A44E-3F35-7FC5-4821-D2B15B29E23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83499" y="3946009"/>
            <a:ext cx="3960813" cy="1620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ca-E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88DDA1B4-40FA-B65E-27E3-A37237CA84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0605" y="3558248"/>
            <a:ext cx="3967732" cy="2007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ca-ES" noProof="0" dirty="0"/>
              <a:t>Destacat de la d’aquesta secció cos 20pt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7F6E388-EFE8-173F-7E62-8B20D46B0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45930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2 Destacats + Grafic + titulars sense fi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946CF47-A418-88BA-1CDF-439F6A9CFF87}"/>
              </a:ext>
            </a:extLst>
          </p:cNvPr>
          <p:cNvSpPr/>
          <p:nvPr userDrawn="1"/>
        </p:nvSpPr>
        <p:spPr>
          <a:xfrm>
            <a:off x="0" y="-3810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-3810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3718175"/>
            <a:ext cx="3952875" cy="476249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6818313" cy="466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26000" y="6000749"/>
            <a:ext cx="3952875" cy="148128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ED58F-135A-95AF-2C44-56964C55B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8" y="428625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819BCAC0-F100-59DF-D13B-5F380F31D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401" y="492528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56F70DA-F6A4-02D3-2FE0-8CD9C4ED3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1" y="5554788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destacat de la gràfica que pot anar en dues línies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4BD300C0-55C3-8123-EE9C-02E2857479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2B2D0D3E-DCAF-9266-95A9-126697ABCF8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249555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 2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786BF4F5-3F8A-CAC5-1D00-1FE28BEC04D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14454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s + Grafic petit + titu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3718175"/>
            <a:ext cx="3952875" cy="476249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lnSpc>
                <a:spcPct val="113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3952875" cy="484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8600" y="4800599"/>
            <a:ext cx="2511752" cy="1333877"/>
          </a:xfrm>
          <a:prstGeom prst="rect">
            <a:avLst/>
          </a:prstGeom>
        </p:spPr>
        <p:txBody>
          <a:bodyPr lIns="0" bIns="0" anchor="t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ED58F-135A-95AF-2C44-56964C55B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8" y="428625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Xifra destacada de la gràfica que pot anar a dues línies de text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D968A2B-3946-B45F-14C0-27AB1DD60693}"/>
              </a:ext>
            </a:extLst>
          </p:cNvPr>
          <p:cNvCxnSpPr/>
          <p:nvPr userDrawn="1"/>
        </p:nvCxnSpPr>
        <p:spPr>
          <a:xfrm>
            <a:off x="561975" y="4286251"/>
            <a:ext cx="3938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819BCAC0-F100-59DF-D13B-5F380F31D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401" y="492528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Xifra destacada de la gràfica que pot anar a dues línies de text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8454E1E-1B7E-EBB7-089C-0B65BDFE837C}"/>
              </a:ext>
            </a:extLst>
          </p:cNvPr>
          <p:cNvCxnSpPr/>
          <p:nvPr userDrawn="1"/>
        </p:nvCxnSpPr>
        <p:spPr>
          <a:xfrm>
            <a:off x="547688" y="4925281"/>
            <a:ext cx="3938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56F70DA-F6A4-02D3-2FE0-8CD9C4ED3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1" y="5554788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o xifra destacada de la de la gràfica que pot anar a dues línies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311F5A-92F4-1A42-ACFA-AAB3D2F7E2DB}"/>
              </a:ext>
            </a:extLst>
          </p:cNvPr>
          <p:cNvCxnSpPr/>
          <p:nvPr userDrawn="1"/>
        </p:nvCxnSpPr>
        <p:spPr>
          <a:xfrm>
            <a:off x="547688" y="5554788"/>
            <a:ext cx="39385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F233512-B567-D93C-C8ED-427CA76260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3838" y="2562601"/>
            <a:ext cx="2511425" cy="199034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Descripció de la gràfica.  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A9C761CE-9F04-4286-7EF1-288CE041E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249555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 2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D6459B05-AF01-27F4-7E0F-334ECB2C5C4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609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s + Grafic petit + titulars sense fi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CF4178EA-E777-49B6-75A7-438F89F62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3718175"/>
            <a:ext cx="3952875" cy="476249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lnSpc>
                <a:spcPct val="113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Text cos 10 </a:t>
            </a:r>
            <a:r>
              <a:rPr lang="ca-ES" noProof="0" dirty="0" err="1"/>
              <a:t>pt</a:t>
            </a:r>
            <a:r>
              <a:rPr lang="ca-ES" noProof="0" dirty="0"/>
              <a:t> a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1310054"/>
            <a:ext cx="3952875" cy="484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8600" y="4800599"/>
            <a:ext cx="2511752" cy="1333877"/>
          </a:xfrm>
          <a:prstGeom prst="rect">
            <a:avLst/>
          </a:prstGeom>
        </p:spPr>
        <p:txBody>
          <a:bodyPr lIns="0" bIns="0" anchor="t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DED58F-135A-95AF-2C44-56964C55B1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88" y="428625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Xifra destacada de la gràfica que pot anar a dues línies de text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id="{819BCAC0-F100-59DF-D13B-5F380F31D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3401" y="4925281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Xifra destacada de la gràfica que pot anar a dues línies de text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756F70DA-F6A4-02D3-2FE0-8CD9C4ED30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1" y="5554788"/>
            <a:ext cx="3952875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ca-ES" noProof="0" dirty="0"/>
              <a:t>Titular o xifra destacada de la de la gràfica que pot anar a dues línies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F233512-B567-D93C-C8ED-427CA76260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3838" y="2562601"/>
            <a:ext cx="2511425" cy="199034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Descripció de la gràfica.  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A9C761CE-9F04-4286-7EF1-288CE041E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249555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 2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D6459B05-AF01-27F4-7E0F-334ECB2C5C4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4492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Destacats + Grafic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-38100"/>
            <a:ext cx="4505325" cy="69151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2C912-37C1-00BC-E270-B7BD0BB7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133350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Destacat de la gràfica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6AE9FEDD-AAD5-FC26-A915-229F0F8B2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5346" y="709123"/>
            <a:ext cx="5366404" cy="27195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pt-BR" dirty="0" err="1"/>
              <a:t>Títol</a:t>
            </a:r>
            <a:r>
              <a:rPr lang="pt-BR" dirty="0"/>
              <a:t> </a:t>
            </a:r>
            <a:r>
              <a:rPr lang="pt-BR" dirty="0" err="1"/>
              <a:t>gràfiques</a:t>
            </a:r>
            <a:r>
              <a:rPr lang="pt-BR" dirty="0"/>
              <a:t> o </a:t>
            </a:r>
            <a:r>
              <a:rPr lang="pt-BR" dirty="0" err="1"/>
              <a:t>il·lustració</a:t>
            </a:r>
            <a:endParaRPr lang="pt-BR" dirty="0"/>
          </a:p>
          <a:p>
            <a:pPr lvl="0"/>
            <a:endParaRPr lang="ca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262E4550-0ED0-CA4E-EDF2-1FDFF292B32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26000" y="2495550"/>
            <a:ext cx="3952875" cy="3660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338AC37C-073E-284A-A1BC-2AA668125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8600" y="4800599"/>
            <a:ext cx="2511752" cy="1333877"/>
          </a:xfrm>
          <a:prstGeom prst="rect">
            <a:avLst/>
          </a:prstGeom>
        </p:spPr>
        <p:txBody>
          <a:bodyPr lIns="0" bIns="0" anchor="t" anchorCtr="0"/>
          <a:lstStyle>
            <a:lvl1pPr marL="0" indent="0">
              <a:buNone/>
              <a:defRPr sz="8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Font:</a:t>
            </a:r>
            <a:endParaRPr lang="ca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2F233512-B567-D93C-C8ED-427CA76260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3838" y="2562601"/>
            <a:ext cx="2511425" cy="199034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ca-ES" noProof="0" dirty="0"/>
              <a:t>Descripció de la gràfica.  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A9C761CE-9F04-4286-7EF1-288CE041EF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2495550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Destacat de la gràfica 2</a:t>
            </a:r>
          </a:p>
          <a:p>
            <a:pPr lvl="0"/>
            <a:endParaRPr lang="ca-ES" noProof="0" dirty="0"/>
          </a:p>
          <a:p>
            <a:pPr lvl="0"/>
            <a:endParaRPr lang="ca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1C09C9-6961-E3CB-46E7-0205991256D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0248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titol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D1EDA1-3C37-8F6F-0A0F-FBF64A8FB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1614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8BA6885-FE3B-2072-200B-7B998E9AB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0388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G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9424" y="1323975"/>
            <a:ext cx="7494365" cy="479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942" y="714374"/>
            <a:ext cx="2260633" cy="6096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s-ES" dirty="0" err="1"/>
              <a:t>Continguts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21BAC1-6130-DF0D-A8C6-A455FD3490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74" y="1629295"/>
            <a:ext cx="6876531" cy="42561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13000"/>
              </a:lnSpc>
              <a:spcBef>
                <a:spcPts val="1800"/>
              </a:spcBef>
              <a:buNone/>
              <a:defRPr sz="1400" b="1" cap="all" baseline="0"/>
            </a:lvl1pPr>
            <a:lvl2pPr marL="266700" indent="0">
              <a:lnSpc>
                <a:spcPct val="113000"/>
              </a:lnSpc>
              <a:buNone/>
              <a:tabLst>
                <a:tab pos="542925" algn="l"/>
              </a:tabLst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1"/>
            <a:r>
              <a:rPr lang="ca-ES" noProof="0" dirty="0"/>
              <a:t>Índex nivell 3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1"/>
            <a:r>
              <a:rPr lang="ca-ES" noProof="0" dirty="0"/>
              <a:t>Índex nivell 3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795531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9" y="2316719"/>
            <a:ext cx="1757001" cy="468000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>
            <a:cxnSpLocks/>
          </p:cNvCxnSpPr>
          <p:nvPr userDrawn="1"/>
        </p:nvCxnSpPr>
        <p:spPr>
          <a:xfrm>
            <a:off x="3057525" y="5449505"/>
            <a:ext cx="0" cy="721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id="{7192FF23-A91B-5B34-DA8B-A5737FF4B52E}"/>
              </a:ext>
            </a:extLst>
          </p:cNvPr>
          <p:cNvSpPr txBox="1">
            <a:spLocks/>
          </p:cNvSpPr>
          <p:nvPr userDrawn="1"/>
        </p:nvSpPr>
        <p:spPr>
          <a:xfrm>
            <a:off x="6242149" y="5433605"/>
            <a:ext cx="2744547" cy="82931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SEGUEIX-NOS:</a:t>
            </a:r>
          </a:p>
          <a:p>
            <a:r>
              <a:rPr lang="pt-BR" dirty="0"/>
              <a:t>www.ohb.cat</a:t>
            </a:r>
          </a:p>
          <a:p>
            <a:r>
              <a:rPr lang="pt-BR" dirty="0"/>
              <a:t>@OMHBcn</a:t>
            </a:r>
          </a:p>
          <a:p>
            <a:endParaRPr lang="ca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916834-3ECE-638A-ACC6-BEED0836B925}"/>
              </a:ext>
            </a:extLst>
          </p:cNvPr>
          <p:cNvSpPr txBox="1"/>
          <p:nvPr userDrawn="1"/>
        </p:nvSpPr>
        <p:spPr>
          <a:xfrm>
            <a:off x="3137816" y="5431921"/>
            <a:ext cx="304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ENS TROBARÀS A: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Plaça de la Vila de Gràcia 6, baixos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08012 Barcelona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info@ohb.cat</a:t>
            </a:r>
          </a:p>
        </p:txBody>
      </p:sp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85E070B-45A6-1488-379D-A60297190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1121" y="3861839"/>
            <a:ext cx="3538093" cy="108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B42FF6-3B38-A068-F15E-5E0B589E42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729" y="361951"/>
            <a:ext cx="17128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1066800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68637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2265" y="2952750"/>
            <a:ext cx="11969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dirty="0" err="1"/>
              <a:t>Logo</a:t>
            </a:r>
            <a:r>
              <a:rPr lang="ca-ES" dirty="0"/>
              <a:t> </a:t>
            </a:r>
            <a:r>
              <a:rPr lang="ca-ES" dirty="0" err="1"/>
              <a:t>colaboradors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729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1066800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68637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2265" y="2952750"/>
            <a:ext cx="11969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dirty="0" err="1"/>
              <a:t>Logo</a:t>
            </a:r>
            <a:r>
              <a:rPr lang="ca-ES" dirty="0"/>
              <a:t> </a:t>
            </a:r>
            <a:r>
              <a:rPr lang="ca-ES" dirty="0" err="1"/>
              <a:t>colaboradors</a:t>
            </a:r>
            <a:endParaRPr lang="ca-ES" dirty="0"/>
          </a:p>
        </p:txBody>
      </p:sp>
      <p:sp>
        <p:nvSpPr>
          <p:cNvPr id="6" name="Marcador de texto 8">
            <a:extLst>
              <a:ext uri="{FF2B5EF4-FFF2-40B4-BE49-F238E27FC236}">
                <a16:creationId xmlns:a16="http://schemas.microsoft.com/office/drawing/2014/main" id="{C77F056A-17E5-4114-9ED6-783F03DDB7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0900" y="5252446"/>
            <a:ext cx="5472478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Nom i cognom del ponent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79EAC1E2-04A1-F00D-B43B-47D36B09E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00425" y="5761671"/>
            <a:ext cx="5472479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Data i Lloc</a:t>
            </a:r>
          </a:p>
        </p:txBody>
      </p:sp>
    </p:spTree>
    <p:extLst>
      <p:ext uri="{BB962C8B-B14F-4D97-AF65-F5344CB8AC3E}">
        <p14:creationId xmlns:p14="http://schemas.microsoft.com/office/powerpoint/2010/main" val="338711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objec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30825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lnSpc>
                <a:spcPct val="100000"/>
              </a:lnSpc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2C8CD477-A5FE-AAF3-0643-625B496CC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2719" y="1222131"/>
            <a:ext cx="8301595" cy="214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Títol gràfiques o il·lustració</a:t>
            </a:r>
            <a:endParaRPr lang="ca-ES" dirty="0"/>
          </a:p>
          <a:p>
            <a:pPr lvl="0"/>
            <a:endParaRPr lang="ca-ES" dirty="0"/>
          </a:p>
        </p:txBody>
      </p:sp>
      <p:sp>
        <p:nvSpPr>
          <p:cNvPr id="15" name="Marcador de texto 13">
            <a:extLst>
              <a:ext uri="{FF2B5EF4-FFF2-40B4-BE49-F238E27FC236}">
                <a16:creationId xmlns:a16="http://schemas.microsoft.com/office/drawing/2014/main" id="{5069604A-8B79-CC84-85DB-C4C3C3D54F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2718" y="1473994"/>
            <a:ext cx="8301595" cy="2143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a-ES" noProof="0" dirty="0"/>
              <a:t>Font</a:t>
            </a:r>
          </a:p>
          <a:p>
            <a:pPr lvl="0"/>
            <a:endParaRPr lang="ca-E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51637E31-29FB-2D72-C9F5-BA14909C4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44091" y="1688115"/>
            <a:ext cx="8300222" cy="43730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s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ca-E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a-ES" noProof="0" dirty="0"/>
              <a:t>Objecte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B7F6E388-EFE8-173F-7E62-8B20D46B03C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00795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1066800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68637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2265" y="2952750"/>
            <a:ext cx="11969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dirty="0" err="1"/>
              <a:t>Logo</a:t>
            </a:r>
            <a:r>
              <a:rPr lang="ca-ES" dirty="0"/>
              <a:t> </a:t>
            </a:r>
            <a:r>
              <a:rPr lang="ca-ES" dirty="0" err="1"/>
              <a:t>colaboradors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90F176-CA5B-2114-02EC-FDD5CDF808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0900" y="5865215"/>
            <a:ext cx="944105" cy="2563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9D8F62-EB23-ACC6-5956-4A1213183C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63449" y="5881339"/>
            <a:ext cx="1760051" cy="2563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C4D4DE-D378-463F-5CF4-700FBBD10A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51054" y="5854201"/>
            <a:ext cx="824779" cy="2734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146B69-ECD6-49E1-E3BE-E1E1604B4B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05039" y="5873362"/>
            <a:ext cx="985220" cy="25631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91D5201E-21AB-1705-6329-86E6E8F8C2AF}"/>
              </a:ext>
            </a:extLst>
          </p:cNvPr>
          <p:cNvGrpSpPr/>
          <p:nvPr userDrawn="1"/>
        </p:nvGrpSpPr>
        <p:grpSpPr>
          <a:xfrm>
            <a:off x="8819465" y="5854201"/>
            <a:ext cx="1116196" cy="281617"/>
            <a:chOff x="8948476" y="5867816"/>
            <a:chExt cx="1116196" cy="281617"/>
          </a:xfrm>
        </p:grpSpPr>
        <p:sp>
          <p:nvSpPr>
            <p:cNvPr id="20" name="Cuadro de texto 2">
              <a:extLst>
                <a:ext uri="{FF2B5EF4-FFF2-40B4-BE49-F238E27FC236}">
                  <a16:creationId xmlns:a16="http://schemas.microsoft.com/office/drawing/2014/main" id="{F00DEDA9-A08D-8562-7EE6-8DF027AB15E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948476" y="5890461"/>
              <a:ext cx="824780" cy="9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45720" rIns="0" bIns="0" anchor="b" anchorCtr="0">
              <a:noAutofit/>
            </a:bodyPr>
            <a:lstStyle/>
            <a:p>
              <a:br>
                <a:rPr lang="ca-ES" sz="800" kern="100" dirty="0">
                  <a:solidFill>
                    <a:srgbClr val="000000"/>
                  </a:solidFill>
                  <a:effectLst/>
                  <a:latin typeface="IBM Plex Sans" panose="020B0503050203000203" pitchFamily="34" charset="0"/>
                  <a:ea typeface="IBM Plex Sans" panose="020B0503050203000203" pitchFamily="34" charset="0"/>
                  <a:cs typeface="Times New Roman" panose="02020603050405020304" pitchFamily="18" charset="0"/>
                </a:rPr>
              </a:br>
              <a:endPara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endParaRPr>
            </a:p>
            <a:p>
              <a:r>
                <a:rPr lang="ca-ES" sz="700" kern="100" dirty="0">
                  <a:solidFill>
                    <a:srgbClr val="000000"/>
                  </a:solidFill>
                  <a:effectLst/>
                  <a:latin typeface="IBM Plex Sans" panose="020B0503050203000203" pitchFamily="34" charset="0"/>
                  <a:ea typeface="IBM Plex Sans" panose="020B0503050203000203" pitchFamily="34" charset="0"/>
                  <a:cs typeface="Times New Roman" panose="02020603050405020304" pitchFamily="18" charset="0"/>
                </a:rPr>
                <a:t>AMB EL SUPORT DE: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01798CF-DB4E-14B3-A544-003FD2758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783055" y="5867816"/>
              <a:ext cx="281617" cy="28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05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 logos +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1066800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68637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2265" y="2952750"/>
            <a:ext cx="11969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dirty="0" err="1"/>
              <a:t>Logo</a:t>
            </a:r>
            <a:r>
              <a:rPr lang="ca-ES" dirty="0"/>
              <a:t> </a:t>
            </a:r>
            <a:r>
              <a:rPr lang="ca-ES" dirty="0" err="1"/>
              <a:t>colaboradors</a:t>
            </a:r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90F176-CA5B-2114-02EC-FDD5CDF808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0900" y="5865215"/>
            <a:ext cx="944105" cy="2563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E9D8F62-EB23-ACC6-5956-4A1213183C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63449" y="5881339"/>
            <a:ext cx="1760051" cy="2563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C4D4DE-D378-463F-5CF4-700FBBD10A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51054" y="5854201"/>
            <a:ext cx="824779" cy="27340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146B69-ECD6-49E1-E3BE-E1E1604B4B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05039" y="5873362"/>
            <a:ext cx="985220" cy="256318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91D5201E-21AB-1705-6329-86E6E8F8C2AF}"/>
              </a:ext>
            </a:extLst>
          </p:cNvPr>
          <p:cNvGrpSpPr/>
          <p:nvPr userDrawn="1"/>
        </p:nvGrpSpPr>
        <p:grpSpPr>
          <a:xfrm>
            <a:off x="8819465" y="5854201"/>
            <a:ext cx="1116196" cy="281617"/>
            <a:chOff x="8948476" y="5867816"/>
            <a:chExt cx="1116196" cy="281617"/>
          </a:xfrm>
        </p:grpSpPr>
        <p:sp>
          <p:nvSpPr>
            <p:cNvPr id="20" name="Cuadro de texto 2">
              <a:extLst>
                <a:ext uri="{FF2B5EF4-FFF2-40B4-BE49-F238E27FC236}">
                  <a16:creationId xmlns:a16="http://schemas.microsoft.com/office/drawing/2014/main" id="{F00DEDA9-A08D-8562-7EE6-8DF027AB15E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948476" y="5890461"/>
              <a:ext cx="824780" cy="97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45720" rIns="0" bIns="0" anchor="b" anchorCtr="0">
              <a:noAutofit/>
            </a:bodyPr>
            <a:lstStyle/>
            <a:p>
              <a:br>
                <a:rPr lang="ca-ES" sz="800" kern="100" dirty="0">
                  <a:solidFill>
                    <a:srgbClr val="000000"/>
                  </a:solidFill>
                  <a:effectLst/>
                  <a:latin typeface="IBM Plex Sans" panose="020B0503050203000203" pitchFamily="34" charset="0"/>
                  <a:ea typeface="IBM Plex Sans" panose="020B0503050203000203" pitchFamily="34" charset="0"/>
                  <a:cs typeface="Times New Roman" panose="02020603050405020304" pitchFamily="18" charset="0"/>
                </a:rPr>
              </a:br>
              <a:endPara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endParaRPr>
            </a:p>
            <a:p>
              <a:r>
                <a:rPr lang="ca-ES" sz="700" kern="100" dirty="0">
                  <a:solidFill>
                    <a:srgbClr val="000000"/>
                  </a:solidFill>
                  <a:effectLst/>
                  <a:latin typeface="IBM Plex Sans" panose="020B0503050203000203" pitchFamily="34" charset="0"/>
                  <a:ea typeface="IBM Plex Sans" panose="020B0503050203000203" pitchFamily="34" charset="0"/>
                  <a:cs typeface="Times New Roman" panose="02020603050405020304" pitchFamily="18" charset="0"/>
                </a:rPr>
                <a:t>AMB EL SUPORT DE: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201798CF-DB4E-14B3-A544-003FD2758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783055" y="5867816"/>
              <a:ext cx="281617" cy="281617"/>
            </a:xfrm>
            <a:prstGeom prst="rect">
              <a:avLst/>
            </a:prstGeom>
          </p:spPr>
        </p:pic>
      </p:grpSp>
      <p:sp>
        <p:nvSpPr>
          <p:cNvPr id="5" name="Marcador de texto 8">
            <a:extLst>
              <a:ext uri="{FF2B5EF4-FFF2-40B4-BE49-F238E27FC236}">
                <a16:creationId xmlns:a16="http://schemas.microsoft.com/office/drawing/2014/main" id="{B762AC2D-A8EB-3FFD-DF8B-11CF7D3639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90900" y="4774696"/>
            <a:ext cx="5472478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Nom i cognom del ponent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688A2EC2-0A03-045B-F319-172A357B7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1375" y="5279982"/>
            <a:ext cx="5472479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Data i Lloc</a:t>
            </a:r>
          </a:p>
        </p:txBody>
      </p:sp>
    </p:spTree>
    <p:extLst>
      <p:ext uri="{BB962C8B-B14F-4D97-AF65-F5344CB8AC3E}">
        <p14:creationId xmlns:p14="http://schemas.microsoft.com/office/powerpoint/2010/main" val="1808489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 Rectable Mig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2957148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59845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2265" y="2952750"/>
            <a:ext cx="11969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dirty="0" err="1"/>
              <a:t>Logo</a:t>
            </a:r>
            <a:r>
              <a:rPr lang="ca-ES" dirty="0"/>
              <a:t> </a:t>
            </a:r>
            <a:r>
              <a:rPr lang="ca-ES" dirty="0" err="1"/>
              <a:t>colaboradors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15306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 Rectable MigInferior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2957148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59845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2265" y="2952750"/>
            <a:ext cx="1196975" cy="561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dirty="0" err="1"/>
              <a:t>Logo</a:t>
            </a:r>
            <a:r>
              <a:rPr lang="ca-ES" dirty="0"/>
              <a:t> </a:t>
            </a:r>
            <a:r>
              <a:rPr lang="ca-ES" dirty="0" err="1"/>
              <a:t>colaboradors</a:t>
            </a:r>
            <a:endParaRPr lang="ca-ES" dirty="0"/>
          </a:p>
        </p:txBody>
      </p:sp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B3F383E2-D7E9-0D37-D66D-99774F9D55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1375" y="4747565"/>
            <a:ext cx="5472478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Nom i cognom del ponent</a:t>
            </a:r>
          </a:p>
        </p:txBody>
      </p:sp>
      <p:sp>
        <p:nvSpPr>
          <p:cNvPr id="5" name="Marcador de texto 8">
            <a:extLst>
              <a:ext uri="{FF2B5EF4-FFF2-40B4-BE49-F238E27FC236}">
                <a16:creationId xmlns:a16="http://schemas.microsoft.com/office/drawing/2014/main" id="{BF69562D-E449-70C6-F6A1-99AE88E22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0900" y="5234901"/>
            <a:ext cx="5472479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Data i Lloc</a:t>
            </a:r>
          </a:p>
        </p:txBody>
      </p:sp>
    </p:spTree>
    <p:extLst>
      <p:ext uri="{BB962C8B-B14F-4D97-AF65-F5344CB8AC3E}">
        <p14:creationId xmlns:p14="http://schemas.microsoft.com/office/powerpoint/2010/main" val="234651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 logos colabora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1066800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68637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0900" y="5562601"/>
            <a:ext cx="1196975" cy="589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noProof="0" dirty="0" err="1"/>
              <a:t>Logo</a:t>
            </a:r>
            <a:r>
              <a:rPr lang="ca-ES" noProof="0" dirty="0"/>
              <a:t> </a:t>
            </a:r>
            <a:r>
              <a:rPr lang="ca-ES" noProof="0" dirty="0" err="1"/>
              <a:t>colaboradors</a:t>
            </a:r>
            <a:endParaRPr lang="ca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C617A8-10CC-DCB6-34A8-831AC73FD8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5" y="5562600"/>
            <a:ext cx="1200150" cy="60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C5E957CE-EAD1-637D-FFE4-94463BA364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8272" y="5562600"/>
            <a:ext cx="1200150" cy="58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1650456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 logos colaboradors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1066800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757680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0900" y="5562601"/>
            <a:ext cx="1196975" cy="589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noProof="0" dirty="0" err="1"/>
              <a:t>Logo</a:t>
            </a:r>
            <a:r>
              <a:rPr lang="ca-ES" noProof="0" dirty="0"/>
              <a:t> </a:t>
            </a:r>
            <a:r>
              <a:rPr lang="ca-ES" noProof="0" dirty="0" err="1"/>
              <a:t>colaboradors</a:t>
            </a:r>
            <a:endParaRPr lang="ca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C617A8-10CC-DCB6-34A8-831AC73FD8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5" y="5562600"/>
            <a:ext cx="1200150" cy="60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C5E957CE-EAD1-637D-FFE4-94463BA364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8272" y="5562600"/>
            <a:ext cx="1200150" cy="58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FE12226F-58AC-B2BC-80B0-8F61E0138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3963133"/>
            <a:ext cx="3943350" cy="525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Tipus de document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C3312A47-3983-EED9-66A7-8DC18F5F5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2366" y="4566504"/>
            <a:ext cx="5472478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Nom i cognom del ponent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11F82691-AD15-DEDD-DFE6-EF8369C470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75" y="5053375"/>
            <a:ext cx="5472479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Data i Lloc</a:t>
            </a:r>
          </a:p>
        </p:txBody>
      </p:sp>
    </p:spTree>
    <p:extLst>
      <p:ext uri="{BB962C8B-B14F-4D97-AF65-F5344CB8AC3E}">
        <p14:creationId xmlns:p14="http://schemas.microsoft.com/office/powerpoint/2010/main" val="122172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2 logos colaboradors Rectangle M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2807679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4068637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Tipus de document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880768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0900" y="5562601"/>
            <a:ext cx="1196975" cy="589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noProof="0" dirty="0" err="1"/>
              <a:t>Logo</a:t>
            </a:r>
            <a:r>
              <a:rPr lang="ca-ES" noProof="0" dirty="0"/>
              <a:t> </a:t>
            </a:r>
            <a:r>
              <a:rPr lang="ca-ES" noProof="0" dirty="0" err="1"/>
              <a:t>colaboradors</a:t>
            </a:r>
            <a:endParaRPr lang="ca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C617A8-10CC-DCB6-34A8-831AC73FD8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5" y="5562600"/>
            <a:ext cx="1200150" cy="60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C5E957CE-EAD1-637D-FFE4-94463BA364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8272" y="5562600"/>
            <a:ext cx="1200150" cy="58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4240196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 logos colaboradors Rectangle Mig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6575" y="2807679"/>
            <a:ext cx="5976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2953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2952750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00000"/>
              </a:lnSpc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Subtítol del document pot anar fins a 2 línies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4" y="1880768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3" y="714375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2D6A2AF-1A9A-67CE-ED59-6DB30B550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90900" y="5562601"/>
            <a:ext cx="1196975" cy="589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r>
              <a:rPr lang="ca-ES" noProof="0" dirty="0" err="1"/>
              <a:t>Logo</a:t>
            </a:r>
            <a:r>
              <a:rPr lang="ca-ES" noProof="0" dirty="0"/>
              <a:t> </a:t>
            </a:r>
            <a:r>
              <a:rPr lang="ca-ES" noProof="0" dirty="0" err="1"/>
              <a:t>colaboradors</a:t>
            </a:r>
            <a:endParaRPr lang="ca-ES" noProof="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C617A8-10CC-DCB6-34A8-831AC73FD8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5" y="5562600"/>
            <a:ext cx="1200150" cy="60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C5E957CE-EAD1-637D-FFE4-94463BA364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8272" y="5562600"/>
            <a:ext cx="1200150" cy="58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noProof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noProof="0" dirty="0"/>
          </a:p>
        </p:txBody>
      </p:sp>
      <p:sp>
        <p:nvSpPr>
          <p:cNvPr id="4" name="Marcador de texto 8">
            <a:extLst>
              <a:ext uri="{FF2B5EF4-FFF2-40B4-BE49-F238E27FC236}">
                <a16:creationId xmlns:a16="http://schemas.microsoft.com/office/drawing/2014/main" id="{6F385760-D0B8-271E-D380-D68975E80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0900" y="3963133"/>
            <a:ext cx="3943350" cy="5257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Tipus de document</a:t>
            </a:r>
          </a:p>
        </p:txBody>
      </p:sp>
      <p:sp>
        <p:nvSpPr>
          <p:cNvPr id="8" name="Marcador de texto 8">
            <a:extLst>
              <a:ext uri="{FF2B5EF4-FFF2-40B4-BE49-F238E27FC236}">
                <a16:creationId xmlns:a16="http://schemas.microsoft.com/office/drawing/2014/main" id="{C1B8D5BE-A6E4-728C-2F42-D8348925E6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2366" y="4566504"/>
            <a:ext cx="5472478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Nom i cognom del ponent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CE9E0DD4-9F19-82B1-D1D1-C485C67FF2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75" y="5053375"/>
            <a:ext cx="5472479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Data i Lloc</a:t>
            </a:r>
          </a:p>
        </p:txBody>
      </p:sp>
    </p:spTree>
    <p:extLst>
      <p:ext uri="{BB962C8B-B14F-4D97-AF65-F5344CB8AC3E}">
        <p14:creationId xmlns:p14="http://schemas.microsoft.com/office/powerpoint/2010/main" val="1583174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obre gr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4096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900" y="3019425"/>
            <a:ext cx="3943350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Data</a:t>
            </a:r>
            <a:endParaRPr lang="ca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75" y="695161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ca-E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Tipus</a:t>
            </a:r>
            <a:r>
              <a:rPr lang="es-ES" dirty="0"/>
              <a:t> </a:t>
            </a:r>
          </a:p>
          <a:p>
            <a:pPr lvl="0"/>
            <a:r>
              <a:rPr lang="es-ES" dirty="0"/>
              <a:t>de document</a:t>
            </a:r>
            <a:endParaRPr lang="ca-ES" dirty="0"/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0" y="704686"/>
            <a:ext cx="1260000" cy="3846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53" y="5833067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9" y="1409699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C617A8-10CC-DCB6-34A8-831AC73FD8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5" y="5562600"/>
            <a:ext cx="1200150" cy="60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C5E957CE-EAD1-637D-FFE4-94463BA364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8272" y="5562600"/>
            <a:ext cx="1200150" cy="58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/>
          <p:nvPr userDrawn="1"/>
        </p:nvCxnSpPr>
        <p:spPr>
          <a:xfrm>
            <a:off x="3057525" y="695325"/>
            <a:ext cx="0" cy="54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466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obre groc +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89127-EAE4-61F5-10BE-BFD18B1045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1409699"/>
            <a:ext cx="5410200" cy="1457326"/>
          </a:xfrm>
          <a:prstGeom prst="rect">
            <a:avLst/>
          </a:prstGeom>
        </p:spPr>
        <p:txBody>
          <a:bodyPr lIns="0" anchor="t" anchorCtr="0"/>
          <a:lstStyle>
            <a:lvl1pPr algn="l">
              <a:lnSpc>
                <a:spcPct val="100000"/>
              </a:lnSpc>
              <a:defRPr sz="3000"/>
            </a:lvl1pPr>
          </a:lstStyle>
          <a:p>
            <a:r>
              <a:rPr lang="ca-ES" noProof="0" dirty="0"/>
              <a:t>Títol del document pot anar fins a tres línies cos 30 </a:t>
            </a:r>
            <a:r>
              <a:rPr lang="ca-ES" noProof="0" dirty="0" err="1"/>
              <a:t>pt</a:t>
            </a:r>
            <a:r>
              <a:rPr lang="ca-ES" noProof="0" dirty="0"/>
              <a:t> sense justificar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B635CB-1B0E-1058-65A2-6D837A963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899" y="3019425"/>
            <a:ext cx="5400671" cy="790575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Data i </a:t>
            </a:r>
            <a:r>
              <a:rPr lang="es-ES" dirty="0" err="1"/>
              <a:t>Lloc</a:t>
            </a:r>
            <a:endParaRPr lang="ca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81375" y="695161"/>
            <a:ext cx="3943350" cy="609600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ca-E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Tipus</a:t>
            </a:r>
            <a:r>
              <a:rPr lang="es-ES" dirty="0"/>
              <a:t> </a:t>
            </a:r>
          </a:p>
          <a:p>
            <a:pPr lvl="0"/>
            <a:r>
              <a:rPr lang="es-ES" dirty="0"/>
              <a:t>de document</a:t>
            </a:r>
            <a:endParaRPr lang="ca-ES" dirty="0"/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0" y="704686"/>
            <a:ext cx="1260000" cy="3846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53" y="5833067"/>
            <a:ext cx="1196750" cy="3187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7434D07-293D-C7E4-690C-DD98EA090F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9" y="1409699"/>
            <a:ext cx="1236311" cy="781050"/>
          </a:xfrm>
          <a:prstGeom prst="rect">
            <a:avLst/>
          </a:prstGeom>
          <a:noFill/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C3C617A8-10CC-DCB6-34A8-831AC73FD8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29175" y="5562600"/>
            <a:ext cx="1200150" cy="608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dirty="0"/>
          </a:p>
        </p:txBody>
      </p:sp>
      <p:sp>
        <p:nvSpPr>
          <p:cNvPr id="6" name="Marcador de posición de imagen 4">
            <a:extLst>
              <a:ext uri="{FF2B5EF4-FFF2-40B4-BE49-F238E27FC236}">
                <a16:creationId xmlns:a16="http://schemas.microsoft.com/office/drawing/2014/main" id="{C5E957CE-EAD1-637D-FFE4-94463BA364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8272" y="5562600"/>
            <a:ext cx="1200150" cy="589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ca-ES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ca-E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Logo</a:t>
            </a:r>
            <a:r>
              <a:rPr lang="ca-E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col·laboradors</a:t>
            </a:r>
            <a:endParaRPr lang="ca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/>
          <p:nvPr userDrawn="1"/>
        </p:nvCxnSpPr>
        <p:spPr>
          <a:xfrm>
            <a:off x="3057525" y="695325"/>
            <a:ext cx="0" cy="54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95A4904E-7E54-459D-5F52-C1373168D3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0899" y="3960342"/>
            <a:ext cx="5400671" cy="40921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18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ca-ES" noProof="0" dirty="0"/>
              <a:t>Nom i cognom del ponent</a:t>
            </a:r>
          </a:p>
        </p:txBody>
      </p:sp>
    </p:spTree>
    <p:extLst>
      <p:ext uri="{BB962C8B-B14F-4D97-AF65-F5344CB8AC3E}">
        <p14:creationId xmlns:p14="http://schemas.microsoft.com/office/powerpoint/2010/main" val="146954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Text 2 col viny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396773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31" y="1473994"/>
            <a:ext cx="5220000" cy="1202531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1</a:t>
            </a:r>
            <a:br>
              <a:rPr lang="ca-ES" noProof="0" dirty="0"/>
            </a:br>
            <a:r>
              <a:rPr lang="ca-ES" noProof="0" dirty="0"/>
              <a:t>Destacat de la d’aquesta secció cos 20pt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C4BCB2D-55C7-9B60-84B7-2581AD1E57F7}"/>
              </a:ext>
            </a:extLst>
          </p:cNvPr>
          <p:cNvCxnSpPr>
            <a:cxnSpLocks/>
          </p:cNvCxnSpPr>
          <p:nvPr userDrawn="1"/>
        </p:nvCxnSpPr>
        <p:spPr>
          <a:xfrm>
            <a:off x="548054" y="1420546"/>
            <a:ext cx="0" cy="47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01B0403-E0BA-764E-B03D-FA160260E0F0}"/>
              </a:ext>
            </a:extLst>
          </p:cNvPr>
          <p:cNvCxnSpPr>
            <a:cxnSpLocks/>
          </p:cNvCxnSpPr>
          <p:nvPr userDrawn="1"/>
        </p:nvCxnSpPr>
        <p:spPr>
          <a:xfrm>
            <a:off x="6238875" y="1420546"/>
            <a:ext cx="0" cy="47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6B0A71-D035-5090-36A2-1E81E34430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9374" y="1474788"/>
            <a:ext cx="5220000" cy="120173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2</a:t>
            </a:r>
            <a:br>
              <a:rPr lang="ca-ES" noProof="0" dirty="0"/>
            </a:br>
            <a:r>
              <a:rPr lang="ca-ES" noProof="0" dirty="0"/>
              <a:t>Destacat 2 d’aquesta secció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98B02CE-06EC-4928-F2D5-B7B237F7AF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550" y="3771900"/>
            <a:ext cx="5220000" cy="2376488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 marL="447675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»"/>
              <a:defRPr sz="1200"/>
            </a:lvl2pPr>
            <a:lvl3pPr marL="9144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609D766-B2D4-8D2F-41DB-2FA51AFB2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9375" y="3771900"/>
            <a:ext cx="5220000" cy="2376488"/>
          </a:xfrm>
          <a:prstGeom prst="rect">
            <a:avLst/>
          </a:prstGeom>
        </p:spPr>
        <p:txBody>
          <a:bodyPr/>
          <a:lstStyle>
            <a:lvl1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ca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52250-271B-2A58-A4EC-47B4FBCEE4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2654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" y="1876187"/>
            <a:ext cx="1486691" cy="396000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>
            <a:cxnSpLocks/>
          </p:cNvCxnSpPr>
          <p:nvPr userDrawn="1"/>
        </p:nvCxnSpPr>
        <p:spPr>
          <a:xfrm>
            <a:off x="3057525" y="5449505"/>
            <a:ext cx="0" cy="721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id="{7192FF23-A91B-5B34-DA8B-A5737FF4B52E}"/>
              </a:ext>
            </a:extLst>
          </p:cNvPr>
          <p:cNvSpPr txBox="1">
            <a:spLocks/>
          </p:cNvSpPr>
          <p:nvPr userDrawn="1"/>
        </p:nvSpPr>
        <p:spPr>
          <a:xfrm>
            <a:off x="6242149" y="5433605"/>
            <a:ext cx="2744547" cy="82931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SEGUEIX-NOS:</a:t>
            </a:r>
          </a:p>
          <a:p>
            <a:r>
              <a:rPr lang="pt-BR" dirty="0"/>
              <a:t>www.ohb.cat</a:t>
            </a:r>
          </a:p>
          <a:p>
            <a:r>
              <a:rPr lang="pt-BR" dirty="0"/>
              <a:t>@OMHBcn</a:t>
            </a:r>
          </a:p>
          <a:p>
            <a:endParaRPr lang="ca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916834-3ECE-638A-ACC6-BEED0836B925}"/>
              </a:ext>
            </a:extLst>
          </p:cNvPr>
          <p:cNvSpPr txBox="1"/>
          <p:nvPr userDrawn="1"/>
        </p:nvSpPr>
        <p:spPr>
          <a:xfrm>
            <a:off x="3137816" y="5431921"/>
            <a:ext cx="304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ENS TROBARÀS A: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Plaça de la Vila de Gràcia 6, baixos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08012 Barcelona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info@ohb.cat</a:t>
            </a:r>
          </a:p>
        </p:txBody>
      </p:sp>
      <p:pic>
        <p:nvPicPr>
          <p:cNvPr id="23" name="Imagen 2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22DE0F8-2426-D34D-2599-930C22428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/>
          <a:stretch/>
        </p:blipFill>
        <p:spPr>
          <a:xfrm>
            <a:off x="561729" y="504158"/>
            <a:ext cx="2904041" cy="648000"/>
          </a:xfrm>
          <a:prstGeom prst="rect">
            <a:avLst/>
          </a:prstGeom>
        </p:spPr>
      </p:pic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85E070B-45A6-1488-379D-A60297190F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1121" y="3861839"/>
            <a:ext cx="353809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53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1 Grà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0" y="1876187"/>
            <a:ext cx="1486691" cy="396000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>
            <a:cxnSpLocks/>
          </p:cNvCxnSpPr>
          <p:nvPr userDrawn="1"/>
        </p:nvCxnSpPr>
        <p:spPr>
          <a:xfrm>
            <a:off x="3057525" y="5449505"/>
            <a:ext cx="0" cy="721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id="{7192FF23-A91B-5B34-DA8B-A5737FF4B52E}"/>
              </a:ext>
            </a:extLst>
          </p:cNvPr>
          <p:cNvSpPr txBox="1">
            <a:spLocks/>
          </p:cNvSpPr>
          <p:nvPr userDrawn="1"/>
        </p:nvSpPr>
        <p:spPr>
          <a:xfrm>
            <a:off x="6242149" y="5433605"/>
            <a:ext cx="2744547" cy="82931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SEGUEIX-NOS:</a:t>
            </a:r>
          </a:p>
          <a:p>
            <a:r>
              <a:rPr lang="pt-BR" dirty="0"/>
              <a:t>www.ohb.cat</a:t>
            </a:r>
          </a:p>
          <a:p>
            <a:r>
              <a:rPr lang="pt-BR" dirty="0"/>
              <a:t>@OMHBcn</a:t>
            </a:r>
          </a:p>
          <a:p>
            <a:endParaRPr lang="ca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916834-3ECE-638A-ACC6-BEED0836B925}"/>
              </a:ext>
            </a:extLst>
          </p:cNvPr>
          <p:cNvSpPr txBox="1"/>
          <p:nvPr userDrawn="1"/>
        </p:nvSpPr>
        <p:spPr>
          <a:xfrm>
            <a:off x="3137816" y="5431921"/>
            <a:ext cx="304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ENS TROBARÀS A: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Plaça de la Vila de Gràcia 6, baixos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08012 Barcelona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info@ohb.cat</a:t>
            </a:r>
          </a:p>
        </p:txBody>
      </p:sp>
      <p:pic>
        <p:nvPicPr>
          <p:cNvPr id="23" name="Imagen 2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22DE0F8-2426-D34D-2599-930C22428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/>
          <a:stretch/>
        </p:blipFill>
        <p:spPr>
          <a:xfrm>
            <a:off x="561729" y="504158"/>
            <a:ext cx="2904041" cy="648000"/>
          </a:xfrm>
          <a:prstGeom prst="rect">
            <a:avLst/>
          </a:prstGeom>
        </p:spPr>
      </p:pic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85E070B-45A6-1488-379D-A60297190F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1121" y="3861839"/>
            <a:ext cx="3538093" cy="108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D618B58-2379-04A4-7ACE-204C1DE1BD20}"/>
              </a:ext>
            </a:extLst>
          </p:cNvPr>
          <p:cNvSpPr txBox="1"/>
          <p:nvPr userDrawn="1"/>
        </p:nvSpPr>
        <p:spPr>
          <a:xfrm>
            <a:off x="3057524" y="2443941"/>
            <a:ext cx="609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200" noProof="0" dirty="0"/>
              <a:t>Gràcies</a:t>
            </a:r>
            <a:r>
              <a:rPr lang="es-ES" sz="7200" dirty="0"/>
              <a:t>!</a:t>
            </a:r>
            <a:endParaRPr lang="ca-ES" sz="7200" dirty="0"/>
          </a:p>
        </p:txBody>
      </p:sp>
    </p:spTree>
    <p:extLst>
      <p:ext uri="{BB962C8B-B14F-4D97-AF65-F5344CB8AC3E}">
        <p14:creationId xmlns:p14="http://schemas.microsoft.com/office/powerpoint/2010/main" val="2030230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9" y="2316719"/>
            <a:ext cx="1757001" cy="468000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>
            <a:cxnSpLocks/>
          </p:cNvCxnSpPr>
          <p:nvPr userDrawn="1"/>
        </p:nvCxnSpPr>
        <p:spPr>
          <a:xfrm>
            <a:off x="3057525" y="5449505"/>
            <a:ext cx="0" cy="721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id="{7192FF23-A91B-5B34-DA8B-A5737FF4B52E}"/>
              </a:ext>
            </a:extLst>
          </p:cNvPr>
          <p:cNvSpPr txBox="1">
            <a:spLocks/>
          </p:cNvSpPr>
          <p:nvPr userDrawn="1"/>
        </p:nvSpPr>
        <p:spPr>
          <a:xfrm>
            <a:off x="6242149" y="5433605"/>
            <a:ext cx="2744547" cy="82931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SEGUEIX-NOS:</a:t>
            </a:r>
          </a:p>
          <a:p>
            <a:r>
              <a:rPr lang="pt-BR" dirty="0"/>
              <a:t>www.ohb.cat</a:t>
            </a:r>
          </a:p>
          <a:p>
            <a:r>
              <a:rPr lang="pt-BR" dirty="0"/>
              <a:t>@OMHBcn</a:t>
            </a:r>
          </a:p>
          <a:p>
            <a:endParaRPr lang="ca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916834-3ECE-638A-ACC6-BEED0836B925}"/>
              </a:ext>
            </a:extLst>
          </p:cNvPr>
          <p:cNvSpPr txBox="1"/>
          <p:nvPr userDrawn="1"/>
        </p:nvSpPr>
        <p:spPr>
          <a:xfrm>
            <a:off x="3137816" y="5431921"/>
            <a:ext cx="304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ENS TROBARÀS A: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Plaça de la Vila de Gràcia 6, baixos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08012 Barcelona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info@ohb.cat</a:t>
            </a:r>
          </a:p>
        </p:txBody>
      </p:sp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85E070B-45A6-1488-379D-A60297190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1121" y="3861839"/>
            <a:ext cx="3538093" cy="108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B42FF6-3B38-A068-F15E-5E0B589E42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729" y="361951"/>
            <a:ext cx="171280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98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 2 Grà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DC7ECE5-9617-38E3-EE6B-4BD7494BA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9" y="2316719"/>
            <a:ext cx="1757001" cy="468000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7D6E7402-EB79-B316-DF71-11DE82BB91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1729" y="3946800"/>
            <a:ext cx="1940560" cy="222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0" bIns="0" anchor="b" anchorCtr="0">
            <a:noAutofit/>
          </a:bodyPr>
          <a:lstStyle/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Ajuntament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  <a:endParaRPr lang="ca-ES" sz="7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Àrea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Metropolitana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Diputació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Barcelona</a:t>
            </a: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Generalitat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Catalunya</a:t>
            </a:r>
            <a:br>
              <a:rPr lang="ca-ES" sz="8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endParaRPr lang="ca-ES" sz="800" kern="100" dirty="0">
              <a:solidFill>
                <a:srgbClr val="000000"/>
              </a:solidFill>
              <a:effectLst/>
              <a:latin typeface="IBM Plex Sans" panose="020B0503050203000203" pitchFamily="34" charset="0"/>
              <a:ea typeface="IBM Plex Sans" panose="020B0503050203000203" pitchFamily="34" charset="0"/>
              <a:cs typeface="Times New Roman" panose="02020603050405020304" pitchFamily="18" charset="0"/>
            </a:endParaRPr>
          </a:p>
          <a:p>
            <a:r>
              <a:rPr lang="ca-ES" sz="7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AMB EL SUPORT DE:</a:t>
            </a:r>
          </a:p>
          <a:p>
            <a:pPr>
              <a:spcAft>
                <a:spcPts val="600"/>
              </a:spcAft>
            </a:pP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Associació de Gestors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de Polítiques Socials </a:t>
            </a:r>
            <a:b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ca-ES" sz="900" kern="10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ea typeface="IBM Plex Sans" panose="020B0503050203000203" pitchFamily="34" charset="0"/>
                <a:cs typeface="Times New Roman" panose="02020603050405020304" pitchFamily="18" charset="0"/>
              </a:rPr>
              <a:t>d’Habitatge de Catalunya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B6054FB-9292-46DA-DE40-1413FAAE5B09}"/>
              </a:ext>
            </a:extLst>
          </p:cNvPr>
          <p:cNvCxnSpPr>
            <a:cxnSpLocks/>
          </p:cNvCxnSpPr>
          <p:nvPr userDrawn="1"/>
        </p:nvCxnSpPr>
        <p:spPr>
          <a:xfrm>
            <a:off x="3057525" y="5449505"/>
            <a:ext cx="0" cy="721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ítulo 2">
            <a:extLst>
              <a:ext uri="{FF2B5EF4-FFF2-40B4-BE49-F238E27FC236}">
                <a16:creationId xmlns:a16="http://schemas.microsoft.com/office/drawing/2014/main" id="{7192FF23-A91B-5B34-DA8B-A5737FF4B52E}"/>
              </a:ext>
            </a:extLst>
          </p:cNvPr>
          <p:cNvSpPr txBox="1">
            <a:spLocks/>
          </p:cNvSpPr>
          <p:nvPr userDrawn="1"/>
        </p:nvSpPr>
        <p:spPr>
          <a:xfrm>
            <a:off x="6242149" y="5433605"/>
            <a:ext cx="2744547" cy="829313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SEGUEIX-NOS:</a:t>
            </a:r>
          </a:p>
          <a:p>
            <a:r>
              <a:rPr lang="pt-BR" dirty="0"/>
              <a:t>www.ohb.cat</a:t>
            </a:r>
          </a:p>
          <a:p>
            <a:r>
              <a:rPr lang="pt-BR" dirty="0"/>
              <a:t>@OMHBcn</a:t>
            </a:r>
          </a:p>
          <a:p>
            <a:endParaRPr lang="ca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916834-3ECE-638A-ACC6-BEED0836B925}"/>
              </a:ext>
            </a:extLst>
          </p:cNvPr>
          <p:cNvSpPr txBox="1"/>
          <p:nvPr userDrawn="1"/>
        </p:nvSpPr>
        <p:spPr>
          <a:xfrm>
            <a:off x="3137816" y="5431921"/>
            <a:ext cx="3047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ENS TROBARÀS A: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Plaça de la Vila de Gràcia 6, baixos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08012 Barcelona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info@ohb.cat</a:t>
            </a:r>
          </a:p>
        </p:txBody>
      </p:sp>
      <p:pic>
        <p:nvPicPr>
          <p:cNvPr id="24" name="Imagen 2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85E070B-45A6-1488-379D-A60297190F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71121" y="3861839"/>
            <a:ext cx="3538093" cy="1080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B42FF6-3B38-A068-F15E-5E0B589E42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1729" y="361951"/>
            <a:ext cx="1712807" cy="1080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734B737-8D92-5D9C-83E2-A3D9442F5B1E}"/>
              </a:ext>
            </a:extLst>
          </p:cNvPr>
          <p:cNvSpPr txBox="1"/>
          <p:nvPr userDrawn="1"/>
        </p:nvSpPr>
        <p:spPr>
          <a:xfrm>
            <a:off x="3057524" y="2550719"/>
            <a:ext cx="606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7200" noProof="0" dirty="0"/>
              <a:t>Gràcies!</a:t>
            </a:r>
          </a:p>
        </p:txBody>
      </p:sp>
    </p:spTree>
    <p:extLst>
      <p:ext uri="{BB962C8B-B14F-4D97-AF65-F5344CB8AC3E}">
        <p14:creationId xmlns:p14="http://schemas.microsoft.com/office/powerpoint/2010/main" val="2468080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9424" y="1323975"/>
            <a:ext cx="5683575" cy="479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942" y="714374"/>
            <a:ext cx="2260633" cy="6096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s-ES" dirty="0" err="1"/>
              <a:t>Continguts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21BAC1-6130-DF0D-A8C6-A455FD3490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74" y="2800350"/>
            <a:ext cx="5229225" cy="253365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13000"/>
              </a:lnSpc>
              <a:spcBef>
                <a:spcPts val="1800"/>
              </a:spcBef>
              <a:buNone/>
              <a:defRPr sz="1400" b="1" cap="all" baseline="0"/>
            </a:lvl1pPr>
            <a:lvl2pPr marL="266700" indent="0">
              <a:lnSpc>
                <a:spcPct val="113000"/>
              </a:lnSpc>
              <a:buNone/>
              <a:tabLst>
                <a:tab pos="542925" algn="l"/>
              </a:tabLst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1"/>
            <a:r>
              <a:rPr lang="ca-ES" noProof="0" dirty="0"/>
              <a:t>Índex nivell 3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</p:txBody>
      </p:sp>
    </p:spTree>
    <p:extLst>
      <p:ext uri="{BB962C8B-B14F-4D97-AF65-F5344CB8AC3E}">
        <p14:creationId xmlns:p14="http://schemas.microsoft.com/office/powerpoint/2010/main" val="4123514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G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3079424" y="1323975"/>
            <a:ext cx="7494365" cy="47941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C49A4A0-E59C-6614-7298-BCC1E2A16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942" y="714374"/>
            <a:ext cx="2260633" cy="6096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s-ES" dirty="0" err="1"/>
              <a:t>Continguts</a:t>
            </a:r>
            <a:endParaRPr lang="ca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821BAC1-6130-DF0D-A8C6-A455FD3490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81374" y="1629295"/>
            <a:ext cx="6876531" cy="4256116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13000"/>
              </a:lnSpc>
              <a:spcBef>
                <a:spcPts val="1800"/>
              </a:spcBef>
              <a:buNone/>
              <a:defRPr sz="1400" b="1" cap="all" baseline="0"/>
            </a:lvl1pPr>
            <a:lvl2pPr marL="266700" indent="0">
              <a:lnSpc>
                <a:spcPct val="113000"/>
              </a:lnSpc>
              <a:buNone/>
              <a:tabLst>
                <a:tab pos="542925" algn="l"/>
              </a:tabLst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1"/>
            <a:r>
              <a:rPr lang="ca-ES" noProof="0" dirty="0"/>
              <a:t>Índex nivell 3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r>
              <a:rPr lang="ca-ES" noProof="0" dirty="0"/>
              <a:t>Índex nivell 2</a:t>
            </a:r>
          </a:p>
          <a:p>
            <a:pPr lvl="1"/>
            <a:r>
              <a:rPr lang="ca-ES" noProof="0" dirty="0"/>
              <a:t>Índex nivell 3</a:t>
            </a:r>
          </a:p>
          <a:p>
            <a:pPr lvl="0"/>
            <a:r>
              <a:rPr lang="ca-ES" noProof="0" dirty="0"/>
              <a:t>índex nivell 1</a:t>
            </a:r>
          </a:p>
          <a:p>
            <a:pPr lvl="1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4192474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l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64565A-2766-5663-E7E5-07A0BCC36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" y="685800"/>
            <a:ext cx="2695575" cy="504825"/>
          </a:xfrm>
          <a:prstGeom prst="rect">
            <a:avLst/>
          </a:prstGeom>
        </p:spPr>
        <p:txBody>
          <a:bodyPr/>
          <a:lstStyle>
            <a:lvl1pPr>
              <a:defRPr sz="1400" b="1" i="0" cap="all" baseline="0">
                <a:latin typeface="+mn-lt"/>
              </a:defRPr>
            </a:lvl1pPr>
          </a:lstStyle>
          <a:p>
            <a:r>
              <a:rPr lang="ca-ES" noProof="0" dirty="0"/>
              <a:t>Títol de la secció</a:t>
            </a:r>
          </a:p>
        </p:txBody>
      </p:sp>
    </p:spTree>
    <p:extLst>
      <p:ext uri="{BB962C8B-B14F-4D97-AF65-F5344CB8AC3E}">
        <p14:creationId xmlns:p14="http://schemas.microsoft.com/office/powerpoint/2010/main" val="2585990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ella secció amb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7E00AC9-5B32-8FF2-213E-C6B53877A38F}"/>
              </a:ext>
            </a:extLst>
          </p:cNvPr>
          <p:cNvSpPr/>
          <p:nvPr userDrawn="1"/>
        </p:nvSpPr>
        <p:spPr>
          <a:xfrm>
            <a:off x="0" y="-4763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ca-ES"/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9C575B-27B7-6E79-A936-FD691B1EA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21224" y="3861839"/>
            <a:ext cx="3538093" cy="1080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64565A-2766-5663-E7E5-07A0BCC36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6" y="685800"/>
            <a:ext cx="2295524" cy="504825"/>
          </a:xfrm>
          <a:prstGeom prst="rect">
            <a:avLst/>
          </a:prstGeom>
        </p:spPr>
        <p:txBody>
          <a:bodyPr/>
          <a:lstStyle>
            <a:lvl1pPr>
              <a:defRPr sz="1400" b="1" i="0" cap="all" baseline="0">
                <a:latin typeface="+mn-lt"/>
              </a:defRPr>
            </a:lvl1pPr>
          </a:lstStyle>
          <a:p>
            <a:r>
              <a:rPr lang="ca-ES" noProof="0" dirty="0"/>
              <a:t>Títol de la secció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A4A5731-63D7-EA50-1F21-89FB1F5242D1}"/>
              </a:ext>
            </a:extLst>
          </p:cNvPr>
          <p:cNvCxnSpPr/>
          <p:nvPr userDrawn="1"/>
        </p:nvCxnSpPr>
        <p:spPr>
          <a:xfrm>
            <a:off x="3057525" y="695325"/>
            <a:ext cx="0" cy="54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027128-6334-3BD0-011E-71A985100A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0425" y="4114800"/>
            <a:ext cx="5372097" cy="2055813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a-ES" noProof="0" dirty="0"/>
              <a:t>Contingut que es trobarà </a:t>
            </a:r>
          </a:p>
          <a:p>
            <a:pPr lvl="0"/>
            <a:r>
              <a:rPr lang="ca-ES" noProof="0" dirty="0"/>
              <a:t>En aquesta secció</a:t>
            </a:r>
          </a:p>
          <a:p>
            <a:pPr lvl="0"/>
            <a:r>
              <a:rPr lang="ca-ES" noProof="0" dirty="0"/>
              <a:t>Modificar alineat al </a:t>
            </a:r>
          </a:p>
          <a:p>
            <a:pPr lvl="0"/>
            <a:r>
              <a:rPr lang="ca-ES" noProof="0" dirty="0"/>
              <a:t>Marge inferior</a:t>
            </a:r>
          </a:p>
          <a:p>
            <a:pPr lvl="0"/>
            <a:r>
              <a:rPr lang="ca-ES" noProof="0" dirty="0"/>
              <a:t>Cos 14 </a:t>
            </a:r>
          </a:p>
        </p:txBody>
      </p:sp>
    </p:spTree>
    <p:extLst>
      <p:ext uri="{BB962C8B-B14F-4D97-AF65-F5344CB8AC3E}">
        <p14:creationId xmlns:p14="http://schemas.microsoft.com/office/powerpoint/2010/main" val="24411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Text 2 col 2 graf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396773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31" y="1473994"/>
            <a:ext cx="5220000" cy="1202531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1</a:t>
            </a:r>
            <a:br>
              <a:rPr lang="ca-ES" noProof="0" dirty="0"/>
            </a:br>
            <a:r>
              <a:rPr lang="ca-ES" noProof="0" dirty="0"/>
              <a:t>Destacat de la d’aquesta secció cos 20pt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C4BCB2D-55C7-9B60-84B7-2581AD1E57F7}"/>
              </a:ext>
            </a:extLst>
          </p:cNvPr>
          <p:cNvCxnSpPr>
            <a:cxnSpLocks/>
          </p:cNvCxnSpPr>
          <p:nvPr userDrawn="1"/>
        </p:nvCxnSpPr>
        <p:spPr>
          <a:xfrm>
            <a:off x="548054" y="1420546"/>
            <a:ext cx="0" cy="47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01B0403-E0BA-764E-B03D-FA160260E0F0}"/>
              </a:ext>
            </a:extLst>
          </p:cNvPr>
          <p:cNvCxnSpPr>
            <a:cxnSpLocks/>
          </p:cNvCxnSpPr>
          <p:nvPr userDrawn="1"/>
        </p:nvCxnSpPr>
        <p:spPr>
          <a:xfrm>
            <a:off x="6238875" y="1420546"/>
            <a:ext cx="0" cy="47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6B0A71-D035-5090-36A2-1E81E34430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9374" y="1474788"/>
            <a:ext cx="5220000" cy="120173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2</a:t>
            </a:r>
            <a:br>
              <a:rPr lang="ca-ES" noProof="0" dirty="0"/>
            </a:br>
            <a:r>
              <a:rPr lang="ca-ES" noProof="0" dirty="0"/>
              <a:t>Destacat 2 d’aquesta secció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52250-271B-2A58-A4EC-47B4FBCEE4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D866E4C-6A3B-DB1B-8CEC-B18F3CEE81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5" y="3429000"/>
            <a:ext cx="5219700" cy="271938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ca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3ACC207-41F8-E4AE-235A-3E0A0F027C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29375" y="3429000"/>
            <a:ext cx="5214938" cy="2719388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208580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Text 2 col vinyetes sense fi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396773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406" y="1473994"/>
            <a:ext cx="5394925" cy="1202531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1</a:t>
            </a:r>
            <a:br>
              <a:rPr lang="ca-ES" noProof="0" dirty="0"/>
            </a:br>
            <a:r>
              <a:rPr lang="ca-ES" noProof="0" dirty="0"/>
              <a:t>Destacat de la d’aquesta secció cos 20pt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6B0A71-D035-5090-36A2-1E81E34430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5" y="1474788"/>
            <a:ext cx="5410499" cy="120173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a-ES" noProof="0" dirty="0"/>
              <a:t>2</a:t>
            </a:r>
            <a:br>
              <a:rPr lang="ca-ES" noProof="0" dirty="0"/>
            </a:br>
            <a:r>
              <a:rPr lang="ca-ES" noProof="0" dirty="0"/>
              <a:t>Destacat 2 d’aquesta secció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98B02CE-06EC-4928-F2D5-B7B237F7AF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625" y="3771900"/>
            <a:ext cx="5394925" cy="2376488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  <a:lvl2pPr marL="447675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»"/>
              <a:defRPr sz="1200"/>
            </a:lvl2pPr>
            <a:lvl3pPr marL="9144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609D766-B2D4-8D2F-41DB-2FA51AFB2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76" y="3771900"/>
            <a:ext cx="5410499" cy="2376488"/>
          </a:xfrm>
          <a:prstGeom prst="rect">
            <a:avLst/>
          </a:prstGeom>
        </p:spPr>
        <p:txBody>
          <a:bodyPr/>
          <a:lstStyle>
            <a:lvl1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ca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52250-271B-2A58-A4EC-47B4FBCEE4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4599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Text 2 col vinyetes i nume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396773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31" y="1473994"/>
            <a:ext cx="5220000" cy="1202531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1</a:t>
            </a:r>
            <a:br>
              <a:rPr lang="ca-ES" noProof="0" dirty="0"/>
            </a:br>
            <a:r>
              <a:rPr lang="ca-ES" noProof="0" dirty="0"/>
              <a:t>Destacat de la d’aquesta secció cos 20pt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C4BCB2D-55C7-9B60-84B7-2581AD1E57F7}"/>
              </a:ext>
            </a:extLst>
          </p:cNvPr>
          <p:cNvCxnSpPr>
            <a:cxnSpLocks/>
          </p:cNvCxnSpPr>
          <p:nvPr userDrawn="1"/>
        </p:nvCxnSpPr>
        <p:spPr>
          <a:xfrm>
            <a:off x="548054" y="1420546"/>
            <a:ext cx="0" cy="47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01B0403-E0BA-764E-B03D-FA160260E0F0}"/>
              </a:ext>
            </a:extLst>
          </p:cNvPr>
          <p:cNvCxnSpPr>
            <a:cxnSpLocks/>
          </p:cNvCxnSpPr>
          <p:nvPr userDrawn="1"/>
        </p:nvCxnSpPr>
        <p:spPr>
          <a:xfrm>
            <a:off x="6238875" y="1420546"/>
            <a:ext cx="0" cy="4732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6B0A71-D035-5090-36A2-1E81E34430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9374" y="1474788"/>
            <a:ext cx="5220000" cy="120173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2</a:t>
            </a:r>
            <a:br>
              <a:rPr lang="ca-ES" noProof="0" dirty="0"/>
            </a:br>
            <a:r>
              <a:rPr lang="ca-ES" noProof="0" dirty="0"/>
              <a:t>Destacat 2 d’aquesta secció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98B02CE-06EC-4928-F2D5-B7B237F7AF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7550" y="3771900"/>
            <a:ext cx="5220000" cy="2376488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/>
            </a:lvl1pPr>
            <a:lvl2pPr marL="447675" indent="-2286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1200"/>
            </a:lvl2pPr>
            <a:lvl3pPr marL="9144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609D766-B2D4-8D2F-41DB-2FA51AFB2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9375" y="3771900"/>
            <a:ext cx="5220000" cy="2376488"/>
          </a:xfrm>
          <a:prstGeom prst="rect">
            <a:avLst/>
          </a:prstGeom>
        </p:spPr>
        <p:txBody>
          <a:bodyPr/>
          <a:lstStyle>
            <a:lvl1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ca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DCD2D5-4D2E-C995-8B29-9949DC4BD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9672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Text 2 col vinyetes i numerat sense fi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396773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2BAB16-597C-E188-5053-31DABF659A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406" y="1473994"/>
            <a:ext cx="5394925" cy="1202531"/>
          </a:xfrm>
          <a:prstGeom prst="rect">
            <a:avLst/>
          </a:prstGeom>
        </p:spPr>
        <p:txBody>
          <a:bodyPr lIns="0" t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noProof="0" dirty="0"/>
              <a:t>1</a:t>
            </a:r>
            <a:br>
              <a:rPr lang="ca-ES" noProof="0" dirty="0"/>
            </a:br>
            <a:r>
              <a:rPr lang="ca-ES" noProof="0" dirty="0"/>
              <a:t>Destacat de la d’aquesta secció cos 20pt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86B0A71-D035-5090-36A2-1E81E34430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4" y="1474788"/>
            <a:ext cx="5410500" cy="120173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a-ES" noProof="0" dirty="0"/>
              <a:t>2</a:t>
            </a:r>
            <a:br>
              <a:rPr lang="ca-ES" noProof="0" dirty="0"/>
            </a:br>
            <a:r>
              <a:rPr lang="ca-ES" noProof="0" dirty="0"/>
              <a:t>Destacat 2 d’aquesta secció cos 20 </a:t>
            </a:r>
            <a:r>
              <a:rPr lang="ca-ES" noProof="0" dirty="0" err="1"/>
              <a:t>pt</a:t>
            </a:r>
            <a:endParaRPr lang="ca-ES" noProof="0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98B02CE-06EC-4928-F2D5-B7B237F7AF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625" y="3771900"/>
            <a:ext cx="5394925" cy="2376488"/>
          </a:xfrm>
          <a:prstGeom prst="rect">
            <a:avLst/>
          </a:prstGeom>
        </p:spPr>
        <p:txBody>
          <a:bodyPr lIns="0"/>
          <a:lstStyle>
            <a:lvl1pPr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200"/>
            </a:lvl1pPr>
            <a:lvl2pPr marL="447675" indent="-2286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  <a:defRPr sz="1200"/>
            </a:lvl2pPr>
            <a:lvl3pPr marL="914400" indent="0">
              <a:buNone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609D766-B2D4-8D2F-41DB-2FA51AFB2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75" y="3771900"/>
            <a:ext cx="5410500" cy="2376488"/>
          </a:xfrm>
          <a:prstGeom prst="rect">
            <a:avLst/>
          </a:prstGeom>
        </p:spPr>
        <p:txBody>
          <a:bodyPr/>
          <a:lstStyle>
            <a:lvl1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lang="ca-E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DCD2D5-4D2E-C995-8B29-9949DC4BD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212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 + text introdu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805209F-96BB-7B98-2036-DFCD3F0D28F9}"/>
              </a:ext>
            </a:extLst>
          </p:cNvPr>
          <p:cNvSpPr/>
          <p:nvPr userDrawn="1"/>
        </p:nvSpPr>
        <p:spPr>
          <a:xfrm>
            <a:off x="0" y="0"/>
            <a:ext cx="308256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5805E-13B5-8911-BF30-DBDE4CA1DA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054" y="709124"/>
            <a:ext cx="2534511" cy="600930"/>
          </a:xfrm>
          <a:prstGeom prst="rect">
            <a:avLst/>
          </a:prstGeom>
        </p:spPr>
        <p:txBody>
          <a:bodyPr lIns="0" tIns="0" rIns="72000" bIns="0" anchor="t" anchorCtr="0"/>
          <a:lstStyle>
            <a:lvl1pPr algn="l">
              <a:defRPr sz="1200" b="1" i="0" baseline="0"/>
            </a:lvl1pPr>
          </a:lstStyle>
          <a:p>
            <a:r>
              <a:rPr lang="ca-ES" noProof="0" dirty="0"/>
              <a:t>Títol de la secció  negreta 12pt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AA8379-1CF4-71F9-7C8F-EBD6AE0D3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1891" y="3591302"/>
            <a:ext cx="8248650" cy="2543175"/>
          </a:xfrm>
          <a:prstGeom prst="rect">
            <a:avLst/>
          </a:prstGeom>
        </p:spPr>
        <p:txBody>
          <a:bodyPr lIns="0" bIns="0" numCol="2" spcCol="396000" anchor="b" anchorCtr="0"/>
          <a:lstStyle>
            <a:lvl1pPr marL="0" indent="0">
              <a:lnSpc>
                <a:spcPct val="100000"/>
              </a:lnSpc>
              <a:buNone/>
              <a:defRPr sz="12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ca-ES" noProof="0" dirty="0"/>
              <a:t>Text cos 12 </a:t>
            </a:r>
            <a:r>
              <a:rPr lang="ca-ES" noProof="0" dirty="0" err="1"/>
              <a:t>pt</a:t>
            </a:r>
            <a:r>
              <a:rPr lang="ca-ES" noProof="0" dirty="0"/>
              <a:t> a dues columnes. Alineat inferior sense justificar. Idioma Català... </a:t>
            </a:r>
            <a:r>
              <a:rPr lang="ca-ES" noProof="0" dirty="0" err="1"/>
              <a:t>xeseLorem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Nulla</a:t>
            </a:r>
            <a:r>
              <a:rPr lang="ca-ES" noProof="0" dirty="0"/>
              <a:t> varius </a:t>
            </a:r>
            <a:r>
              <a:rPr lang="ca-ES" noProof="0" dirty="0" err="1"/>
              <a:t>turpis</a:t>
            </a:r>
            <a:r>
              <a:rPr lang="ca-ES" noProof="0" dirty="0"/>
              <a:t>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ullamcorper</a:t>
            </a:r>
            <a:r>
              <a:rPr lang="ca-ES" noProof="0" dirty="0"/>
              <a:t>, eu vehicula lacus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</a:t>
            </a:r>
          </a:p>
          <a:p>
            <a:pPr lvl="0"/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r>
              <a:rPr lang="ca-ES" noProof="0" dirty="0"/>
              <a:t>. In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velit</a:t>
            </a:r>
            <a:r>
              <a:rPr lang="ca-ES" noProof="0" dirty="0"/>
              <a:t>, eu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nisl</a:t>
            </a:r>
            <a:r>
              <a:rPr lang="ca-ES" noProof="0" dirty="0"/>
              <a:t>. </a:t>
            </a:r>
            <a:r>
              <a:rPr lang="ca-ES" noProof="0" dirty="0" err="1"/>
              <a:t>Curabitur</a:t>
            </a:r>
            <a:r>
              <a:rPr lang="ca-ES" noProof="0" dirty="0"/>
              <a:t> in </a:t>
            </a:r>
            <a:r>
              <a:rPr lang="ca-ES" noProof="0" dirty="0" err="1"/>
              <a:t>nisi</a:t>
            </a:r>
            <a:r>
              <a:rPr lang="ca-ES" noProof="0" dirty="0"/>
              <a:t> </a:t>
            </a:r>
            <a:r>
              <a:rPr lang="ca-ES" noProof="0" dirty="0" err="1"/>
              <a:t>dignissim</a:t>
            </a:r>
            <a:r>
              <a:rPr lang="ca-ES" noProof="0" dirty="0"/>
              <a:t>, </a:t>
            </a:r>
            <a:r>
              <a:rPr lang="ca-ES" noProof="0" dirty="0" err="1"/>
              <a:t>pharetra</a:t>
            </a:r>
            <a:r>
              <a:rPr lang="ca-ES" noProof="0" dirty="0"/>
              <a:t> lacus et, </a:t>
            </a:r>
            <a:r>
              <a:rPr lang="ca-ES" noProof="0" dirty="0" err="1"/>
              <a:t>venenatis</a:t>
            </a:r>
            <a:r>
              <a:rPr lang="ca-ES" noProof="0" dirty="0"/>
              <a:t> </a:t>
            </a:r>
            <a:r>
              <a:rPr lang="ca-ES" noProof="0" dirty="0" err="1"/>
              <a:t>metus</a:t>
            </a:r>
            <a:r>
              <a:rPr lang="ca-ES" noProof="0" dirty="0"/>
              <a:t>. </a:t>
            </a:r>
            <a:r>
              <a:rPr lang="ca-ES" noProof="0" dirty="0" err="1"/>
              <a:t>Fusce</a:t>
            </a:r>
            <a:r>
              <a:rPr lang="ca-ES" noProof="0" dirty="0"/>
              <a:t> magna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tincidunt</a:t>
            </a:r>
            <a:r>
              <a:rPr lang="ca-ES" noProof="0" dirty="0"/>
              <a:t> ut varius </a:t>
            </a:r>
            <a:r>
              <a:rPr lang="ca-ES" noProof="0" dirty="0" err="1"/>
              <a:t>quis</a:t>
            </a:r>
            <a:r>
              <a:rPr lang="ca-ES" noProof="0" dirty="0"/>
              <a:t>, </a:t>
            </a:r>
            <a:r>
              <a:rPr lang="ca-ES" noProof="0" dirty="0" err="1"/>
              <a:t>fringilla</a:t>
            </a:r>
            <a:r>
              <a:rPr lang="ca-ES" noProof="0" dirty="0"/>
              <a:t> eu dolor. </a:t>
            </a:r>
            <a:r>
              <a:rPr lang="ca-ES" noProof="0" dirty="0" err="1"/>
              <a:t>Nullam</a:t>
            </a:r>
            <a:r>
              <a:rPr lang="ca-ES" noProof="0" dirty="0"/>
              <a:t> magna massa, </a:t>
            </a:r>
            <a:r>
              <a:rPr lang="ca-ES" noProof="0" dirty="0" err="1"/>
              <a:t>dapibus</a:t>
            </a:r>
            <a:r>
              <a:rPr lang="ca-ES" noProof="0" dirty="0"/>
              <a:t> </a:t>
            </a:r>
            <a:r>
              <a:rPr lang="ca-ES" noProof="0" dirty="0" err="1"/>
              <a:t>imperdiet</a:t>
            </a:r>
            <a:r>
              <a:rPr lang="ca-ES" noProof="0" dirty="0"/>
              <a:t>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, </a:t>
            </a:r>
            <a:r>
              <a:rPr lang="ca-ES" noProof="0" dirty="0" err="1"/>
              <a:t>gravida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risus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convallis</a:t>
            </a:r>
            <a:r>
              <a:rPr lang="ca-ES" noProof="0" dirty="0"/>
              <a:t> odio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congue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. Ut in </a:t>
            </a:r>
            <a:r>
              <a:rPr lang="ca-ES" noProof="0" dirty="0" err="1"/>
              <a:t>vestibulum</a:t>
            </a:r>
            <a:r>
              <a:rPr lang="ca-ES" noProof="0" dirty="0"/>
              <a:t> urna, </a:t>
            </a:r>
            <a:r>
              <a:rPr lang="ca-ES" noProof="0" dirty="0" err="1"/>
              <a:t>id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eros. </a:t>
            </a:r>
            <a:r>
              <a:rPr lang="ca-ES" noProof="0" dirty="0" err="1"/>
              <a:t>Praesent</a:t>
            </a:r>
            <a:r>
              <a:rPr lang="ca-ES" noProof="0" dirty="0"/>
              <a:t> </a:t>
            </a:r>
            <a:r>
              <a:rPr lang="ca-ES" noProof="0" dirty="0" err="1"/>
              <a:t>pharetra</a:t>
            </a:r>
            <a:r>
              <a:rPr lang="ca-ES" noProof="0" dirty="0"/>
              <a:t> </a:t>
            </a:r>
            <a:r>
              <a:rPr lang="ca-ES" noProof="0" dirty="0" err="1"/>
              <a:t>cursus</a:t>
            </a:r>
            <a:r>
              <a:rPr lang="ca-ES" noProof="0" dirty="0"/>
              <a:t> </a:t>
            </a:r>
            <a:r>
              <a:rPr lang="ca-ES" noProof="0" dirty="0" err="1"/>
              <a:t>volutpat</a:t>
            </a:r>
            <a:r>
              <a:rPr lang="ca-ES" noProof="0" dirty="0"/>
              <a:t>. In </a:t>
            </a:r>
            <a:r>
              <a:rPr lang="ca-ES" noProof="0" dirty="0" err="1"/>
              <a:t>volutpat</a:t>
            </a:r>
            <a:r>
              <a:rPr lang="ca-ES" noProof="0" dirty="0"/>
              <a:t>, urna </a:t>
            </a:r>
            <a:r>
              <a:rPr lang="ca-ES" noProof="0" dirty="0" err="1"/>
              <a:t>ac</a:t>
            </a:r>
            <a:r>
              <a:rPr lang="ca-ES" noProof="0" dirty="0"/>
              <a:t> </a:t>
            </a:r>
            <a:r>
              <a:rPr lang="ca-ES" noProof="0" dirty="0" err="1"/>
              <a:t>lacinia</a:t>
            </a:r>
            <a:r>
              <a:rPr lang="ca-ES" noProof="0" dirty="0"/>
              <a:t> </a:t>
            </a:r>
            <a:r>
              <a:rPr lang="ca-ES" noProof="0" dirty="0" err="1"/>
              <a:t>laoreet</a:t>
            </a:r>
            <a:r>
              <a:rPr lang="ca-ES" noProof="0" dirty="0"/>
              <a:t>,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urna, </a:t>
            </a:r>
            <a:r>
              <a:rPr lang="ca-ES" noProof="0" dirty="0" err="1"/>
              <a:t>eget</a:t>
            </a:r>
            <a:r>
              <a:rPr lang="ca-ES" noProof="0" dirty="0"/>
              <a:t> </a:t>
            </a:r>
            <a:r>
              <a:rPr lang="ca-ES" noProof="0" dirty="0" err="1"/>
              <a:t>finibus</a:t>
            </a:r>
            <a:r>
              <a:rPr lang="ca-ES" noProof="0" dirty="0"/>
              <a:t> </a:t>
            </a:r>
            <a:r>
              <a:rPr lang="ca-ES" noProof="0" dirty="0" err="1"/>
              <a:t>felis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sit </a:t>
            </a:r>
            <a:r>
              <a:rPr lang="ca-ES" noProof="0" dirty="0" err="1"/>
              <a:t>amet</a:t>
            </a:r>
            <a:r>
              <a:rPr lang="ca-ES" noProof="0" dirty="0"/>
              <a:t> mauris.</a:t>
            </a:r>
          </a:p>
          <a:p>
            <a:pPr lvl="0"/>
            <a:r>
              <a:rPr lang="ca-ES" noProof="0" dirty="0" err="1"/>
              <a:t>Lorem</a:t>
            </a:r>
            <a:r>
              <a:rPr lang="ca-ES" noProof="0" dirty="0"/>
              <a:t> </a:t>
            </a:r>
            <a:r>
              <a:rPr lang="ca-ES" noProof="0" dirty="0" err="1"/>
              <a:t>ipsum</a:t>
            </a:r>
            <a:r>
              <a:rPr lang="ca-ES" noProof="0" dirty="0"/>
              <a:t> dolor sit </a:t>
            </a:r>
            <a:r>
              <a:rPr lang="ca-ES" noProof="0" dirty="0" err="1"/>
              <a:t>amet</a:t>
            </a:r>
            <a:r>
              <a:rPr lang="ca-ES" noProof="0" dirty="0"/>
              <a:t>, </a:t>
            </a:r>
            <a:r>
              <a:rPr lang="ca-ES" noProof="0" dirty="0" err="1"/>
              <a:t>consectetur</a:t>
            </a:r>
            <a:r>
              <a:rPr lang="ca-ES" noProof="0" dirty="0"/>
              <a:t> </a:t>
            </a:r>
            <a:r>
              <a:rPr lang="ca-ES" noProof="0" dirty="0" err="1"/>
              <a:t>adipiscing</a:t>
            </a:r>
            <a:r>
              <a:rPr lang="ca-ES" noProof="0" dirty="0"/>
              <a:t> elit. </a:t>
            </a:r>
            <a:r>
              <a:rPr lang="ca-ES" noProof="0" dirty="0" err="1"/>
              <a:t>Nulla</a:t>
            </a:r>
            <a:r>
              <a:rPr lang="ca-ES" noProof="0" dirty="0"/>
              <a:t> varius </a:t>
            </a:r>
            <a:r>
              <a:rPr lang="ca-ES" noProof="0" dirty="0" err="1"/>
              <a:t>turpis</a:t>
            </a:r>
            <a:r>
              <a:rPr lang="ca-ES" noProof="0" dirty="0"/>
              <a:t> </a:t>
            </a:r>
            <a:r>
              <a:rPr lang="ca-ES" noProof="0" dirty="0" err="1"/>
              <a:t>vitae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ullamcorper</a:t>
            </a:r>
            <a:r>
              <a:rPr lang="ca-ES" noProof="0" dirty="0"/>
              <a:t>, eu vehicula lacus </a:t>
            </a:r>
            <a:r>
              <a:rPr lang="ca-ES" noProof="0" dirty="0" err="1"/>
              <a:t>molestie</a:t>
            </a:r>
            <a:r>
              <a:rPr lang="ca-ES" noProof="0" dirty="0"/>
              <a:t>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eleifend</a:t>
            </a:r>
            <a:r>
              <a:rPr lang="ca-ES" noProof="0" dirty="0"/>
              <a:t>, </a:t>
            </a:r>
            <a:r>
              <a:rPr lang="ca-ES" noProof="0" dirty="0" err="1"/>
              <a:t>ligula</a:t>
            </a:r>
            <a:r>
              <a:rPr lang="ca-ES" noProof="0" dirty="0"/>
              <a:t> </a:t>
            </a:r>
            <a:r>
              <a:rPr lang="ca-ES" noProof="0" dirty="0" err="1"/>
              <a:t>nec</a:t>
            </a:r>
            <a:r>
              <a:rPr lang="ca-ES" noProof="0" dirty="0"/>
              <a:t> </a:t>
            </a:r>
            <a:r>
              <a:rPr lang="ca-ES" noProof="0" dirty="0" err="1"/>
              <a:t>ultrices</a:t>
            </a:r>
            <a:r>
              <a:rPr lang="ca-ES" noProof="0" dirty="0"/>
              <a:t> </a:t>
            </a:r>
            <a:r>
              <a:rPr lang="ca-ES" noProof="0" dirty="0" err="1"/>
              <a:t>bibendum</a:t>
            </a:r>
            <a:r>
              <a:rPr lang="ca-ES" noProof="0" dirty="0"/>
              <a:t>, </a:t>
            </a:r>
            <a:r>
              <a:rPr lang="ca-ES" noProof="0" dirty="0" err="1"/>
              <a:t>velit</a:t>
            </a:r>
            <a:r>
              <a:rPr lang="ca-ES" noProof="0" dirty="0"/>
              <a:t> lacus </a:t>
            </a:r>
            <a:r>
              <a:rPr lang="ca-ES" noProof="0" dirty="0" err="1"/>
              <a:t>luctus</a:t>
            </a:r>
            <a:r>
              <a:rPr lang="ca-ES" noProof="0" dirty="0"/>
              <a:t> mauris, </a:t>
            </a:r>
            <a:r>
              <a:rPr lang="ca-ES" noProof="0" dirty="0" err="1"/>
              <a:t>vestibulum</a:t>
            </a:r>
            <a:r>
              <a:rPr lang="ca-ES" noProof="0" dirty="0"/>
              <a:t> </a:t>
            </a:r>
            <a:r>
              <a:rPr lang="ca-ES" noProof="0" dirty="0" err="1"/>
              <a:t>fermentum</a:t>
            </a:r>
            <a:r>
              <a:rPr lang="ca-ES" noProof="0" dirty="0"/>
              <a:t> </a:t>
            </a:r>
            <a:r>
              <a:rPr lang="ca-ES" noProof="0" dirty="0" err="1"/>
              <a:t>diam</a:t>
            </a:r>
            <a:r>
              <a:rPr lang="ca-ES" noProof="0" dirty="0"/>
              <a:t> </a:t>
            </a:r>
            <a:r>
              <a:rPr lang="ca-ES" noProof="0" dirty="0" err="1"/>
              <a:t>nulla</a:t>
            </a:r>
            <a:r>
              <a:rPr lang="ca-ES" noProof="0" dirty="0"/>
              <a:t> </a:t>
            </a:r>
            <a:r>
              <a:rPr lang="ca-ES" noProof="0" dirty="0" err="1"/>
              <a:t>eget</a:t>
            </a:r>
            <a:r>
              <a:rPr lang="ca-ES" noProof="0" dirty="0"/>
              <a:t> dui.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placerat</a:t>
            </a:r>
            <a:r>
              <a:rPr lang="ca-ES" noProof="0" dirty="0"/>
              <a:t> </a:t>
            </a:r>
            <a:r>
              <a:rPr lang="ca-ES" noProof="0" dirty="0" err="1"/>
              <a:t>nunc</a:t>
            </a:r>
            <a:r>
              <a:rPr lang="ca-ES" noProof="0" dirty="0"/>
              <a:t> </a:t>
            </a:r>
            <a:r>
              <a:rPr lang="ca-ES" noProof="0" dirty="0" err="1"/>
              <a:t>quam</a:t>
            </a:r>
            <a:r>
              <a:rPr lang="ca-ES" noProof="0" dirty="0"/>
              <a:t>, </a:t>
            </a:r>
            <a:r>
              <a:rPr lang="ca-ES" noProof="0" dirty="0" err="1"/>
              <a:t>quis</a:t>
            </a:r>
            <a:r>
              <a:rPr lang="ca-ES" noProof="0" dirty="0"/>
              <a:t> </a:t>
            </a:r>
            <a:r>
              <a:rPr lang="ca-ES" noProof="0" dirty="0" err="1"/>
              <a:t>consequat</a:t>
            </a:r>
            <a:r>
              <a:rPr lang="ca-ES" noProof="0" dirty="0"/>
              <a:t> </a:t>
            </a:r>
            <a:r>
              <a:rPr lang="ca-ES" noProof="0" dirty="0" err="1"/>
              <a:t>enim</a:t>
            </a:r>
            <a:r>
              <a:rPr lang="ca-ES" noProof="0" dirty="0"/>
              <a:t> </a:t>
            </a:r>
            <a:r>
              <a:rPr lang="ca-ES" noProof="0" dirty="0" err="1"/>
              <a:t>lobortis</a:t>
            </a:r>
            <a:r>
              <a:rPr lang="ca-ES" noProof="0" dirty="0"/>
              <a:t> in. </a:t>
            </a:r>
            <a:r>
              <a:rPr lang="ca-ES" noProof="0" dirty="0" err="1"/>
              <a:t>Nam</a:t>
            </a:r>
            <a:r>
              <a:rPr lang="ca-ES" noProof="0" dirty="0"/>
              <a:t> </a:t>
            </a:r>
            <a:r>
              <a:rPr lang="ca-ES" noProof="0" dirty="0" err="1"/>
              <a:t>efficitur</a:t>
            </a:r>
            <a:r>
              <a:rPr lang="ca-ES" noProof="0" dirty="0"/>
              <a:t> </a:t>
            </a:r>
            <a:r>
              <a:rPr lang="ca-ES" noProof="0" dirty="0" err="1"/>
              <a:t>tellus</a:t>
            </a:r>
            <a:r>
              <a:rPr lang="ca-ES" noProof="0" dirty="0"/>
              <a:t> </a:t>
            </a:r>
            <a:r>
              <a:rPr lang="ca-ES" noProof="0" dirty="0" err="1"/>
              <a:t>arcu</a:t>
            </a:r>
            <a:r>
              <a:rPr lang="ca-ES" noProof="0" dirty="0"/>
              <a:t>, a </a:t>
            </a:r>
            <a:r>
              <a:rPr lang="ca-ES" noProof="0" dirty="0" err="1"/>
              <a:t>placerat</a:t>
            </a:r>
            <a:r>
              <a:rPr lang="ca-ES" noProof="0" dirty="0"/>
              <a:t> dui </a:t>
            </a:r>
            <a:r>
              <a:rPr lang="ca-ES" noProof="0" dirty="0" err="1"/>
              <a:t>aliquam</a:t>
            </a:r>
            <a:r>
              <a:rPr lang="ca-ES" noProof="0" dirty="0"/>
              <a:t> </a:t>
            </a:r>
            <a:r>
              <a:rPr lang="ca-ES" noProof="0" dirty="0" err="1"/>
              <a:t>id</a:t>
            </a:r>
            <a:endParaRPr lang="ca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08DD91E-4E0C-12E2-BBD4-AE41F6FF3A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937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D028E260-B664-47FE-4593-0A20409C439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542" y="483810"/>
            <a:ext cx="720000" cy="21978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2FF3F5-3FAD-4BB9-52D2-18461569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7342" y="6191627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D886-0C2D-4637-AD0E-9CF5C638CA3B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3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99" r:id="rId3"/>
    <p:sldLayoutId id="2147483669" r:id="rId4"/>
    <p:sldLayoutId id="2147483697" r:id="rId5"/>
    <p:sldLayoutId id="2147483690" r:id="rId6"/>
    <p:sldLayoutId id="2147483671" r:id="rId7"/>
    <p:sldLayoutId id="2147483691" r:id="rId8"/>
    <p:sldLayoutId id="2147483660" r:id="rId9"/>
    <p:sldLayoutId id="2147483698" r:id="rId10"/>
    <p:sldLayoutId id="2147483670" r:id="rId11"/>
    <p:sldLayoutId id="2147483666" r:id="rId12"/>
    <p:sldLayoutId id="2147483667" r:id="rId13"/>
    <p:sldLayoutId id="2147483668" r:id="rId14"/>
    <p:sldLayoutId id="2147483661" r:id="rId15"/>
    <p:sldLayoutId id="2147483692" r:id="rId16"/>
    <p:sldLayoutId id="2147483662" r:id="rId17"/>
    <p:sldLayoutId id="2147483693" r:id="rId18"/>
    <p:sldLayoutId id="2147483665" r:id="rId19"/>
    <p:sldLayoutId id="2147483694" r:id="rId20"/>
    <p:sldLayoutId id="2147483663" r:id="rId21"/>
    <p:sldLayoutId id="2147483695" r:id="rId22"/>
    <p:sldLayoutId id="2147483664" r:id="rId23"/>
    <p:sldLayoutId id="2147483675" r:id="rId24"/>
    <p:sldLayoutId id="2147483676" r:id="rId25"/>
    <p:sldLayoutId id="2147483711" r:id="rId26"/>
    <p:sldLayoutId id="214748371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493918-3D09-68E3-022E-FD10E5A25820}"/>
              </a:ext>
            </a:extLst>
          </p:cNvPr>
          <p:cNvCxnSpPr/>
          <p:nvPr userDrawn="1"/>
        </p:nvCxnSpPr>
        <p:spPr>
          <a:xfrm>
            <a:off x="3057525" y="695325"/>
            <a:ext cx="0" cy="54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91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5" r:id="rId2"/>
    <p:sldLayoutId id="2147483706" r:id="rId3"/>
    <p:sldLayoutId id="2147483701" r:id="rId4"/>
    <p:sldLayoutId id="2147483685" r:id="rId5"/>
    <p:sldLayoutId id="2147483707" r:id="rId6"/>
    <p:sldLayoutId id="2147483678" r:id="rId7"/>
    <p:sldLayoutId id="2147483708" r:id="rId8"/>
    <p:sldLayoutId id="2147483688" r:id="rId9"/>
    <p:sldLayoutId id="2147483709" r:id="rId10"/>
    <p:sldLayoutId id="2147483679" r:id="rId11"/>
    <p:sldLayoutId id="2147483710" r:id="rId12"/>
    <p:sldLayoutId id="2147483700" r:id="rId13"/>
    <p:sldLayoutId id="2147483703" r:id="rId14"/>
    <p:sldLayoutId id="2147483702" r:id="rId15"/>
    <p:sldLayoutId id="214748370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7493918-3D09-68E3-022E-FD10E5A25820}"/>
              </a:ext>
            </a:extLst>
          </p:cNvPr>
          <p:cNvCxnSpPr/>
          <p:nvPr userDrawn="1"/>
        </p:nvCxnSpPr>
        <p:spPr>
          <a:xfrm>
            <a:off x="3057525" y="695325"/>
            <a:ext cx="0" cy="5457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6" r:id="rId2"/>
    <p:sldLayoutId id="2147483682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E648CAB-EFA6-58AC-CAB2-021EC5B3A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5" y="1295399"/>
            <a:ext cx="5410200" cy="1457326"/>
          </a:xfrm>
        </p:spPr>
        <p:txBody>
          <a:bodyPr/>
          <a:lstStyle/>
          <a:p>
            <a:r>
              <a:rPr lang="en-US" dirty="0"/>
              <a:t>Informe de </a:t>
            </a:r>
            <a:r>
              <a:rPr lang="en-US" dirty="0" err="1"/>
              <a:t>seguiment</a:t>
            </a:r>
            <a:r>
              <a:rPr lang="en-US" dirty="0"/>
              <a:t> semestral de la Zona de </a:t>
            </a:r>
            <a:r>
              <a:rPr lang="en-US" dirty="0" err="1"/>
              <a:t>Mercat</a:t>
            </a:r>
            <a:r>
              <a:rPr lang="en-US" dirty="0"/>
              <a:t> Residencial Tens (ZMRT) Barcelona.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623C81A-F856-1711-B359-E1063756D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375" y="3953747"/>
            <a:ext cx="4575709" cy="790575"/>
          </a:xfrm>
        </p:spPr>
        <p:txBody>
          <a:bodyPr/>
          <a:lstStyle/>
          <a:p>
            <a:r>
              <a:rPr lang="en-US" dirty="0" err="1"/>
              <a:t>Núm</a:t>
            </a:r>
            <a:r>
              <a:rPr lang="en-US" dirty="0"/>
              <a:t>. 1. </a:t>
            </a:r>
          </a:p>
          <a:p>
            <a:r>
              <a:rPr lang="en-US" dirty="0"/>
              <a:t>30 </a:t>
            </a:r>
            <a:r>
              <a:rPr lang="en-US" dirty="0" err="1"/>
              <a:t>d’octubre</a:t>
            </a:r>
            <a:r>
              <a:rPr lang="en-US" dirty="0"/>
              <a:t> de 2024</a:t>
            </a:r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28B4C255-C688-35FE-5226-FF181237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2" y="1503238"/>
            <a:ext cx="2673175" cy="89105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D60D145-7225-7AFA-F681-A40A020E6A18}"/>
              </a:ext>
            </a:extLst>
          </p:cNvPr>
          <p:cNvSpPr txBox="1"/>
          <p:nvPr/>
        </p:nvSpPr>
        <p:spPr>
          <a:xfrm>
            <a:off x="10170160" y="2164080"/>
            <a:ext cx="1887957" cy="423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5A5D56A-62B1-1856-5644-020B39F134BA}"/>
              </a:ext>
            </a:extLst>
          </p:cNvPr>
          <p:cNvSpPr txBox="1"/>
          <p:nvPr/>
        </p:nvSpPr>
        <p:spPr>
          <a:xfrm>
            <a:off x="213360" y="538480"/>
            <a:ext cx="2593697" cy="107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54345F8-7531-A48E-93E6-6BDE59321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0" y="699655"/>
            <a:ext cx="2673175" cy="844338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media">
            <a:extLst>
              <a:ext uri="{FF2B5EF4-FFF2-40B4-BE49-F238E27FC236}">
                <a16:creationId xmlns:a16="http://schemas.microsoft.com/office/drawing/2014/main" id="{B6C2EB6D-0183-ACA7-5A4F-39A4CDE64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18" y="699655"/>
            <a:ext cx="1951342" cy="650187"/>
          </a:xfrm>
          <a:prstGeom prst="rect">
            <a:avLst/>
          </a:prstGeom>
        </p:spPr>
      </p:pic>
      <p:pic>
        <p:nvPicPr>
          <p:cNvPr id="5" name="Imagen 4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2393D103-4992-C976-5E27-E17E9B1E3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1" y="5116411"/>
            <a:ext cx="288036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437B8-D717-2B0D-CB8A-2BEB1A7C4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39B0D2-0724-2AAE-AF87-DDB95E3AA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8049" y="2857760"/>
            <a:ext cx="6876531" cy="1142480"/>
          </a:xfrm>
        </p:spPr>
        <p:txBody>
          <a:bodyPr/>
          <a:lstStyle/>
          <a:p>
            <a:r>
              <a:rPr lang="es-ES" dirty="0"/>
              <a:t>3. </a:t>
            </a:r>
            <a:r>
              <a:rPr lang="fr-FR" dirty="0"/>
              <a:t>EL </a:t>
            </a:r>
            <a:r>
              <a:rPr lang="fr-FR" dirty="0" err="1"/>
              <a:t>preu</a:t>
            </a:r>
            <a:r>
              <a:rPr lang="fr-FR" dirty="0"/>
              <a:t> </a:t>
            </a:r>
            <a:r>
              <a:rPr lang="fr-FR" dirty="0" err="1"/>
              <a:t>mitjà</a:t>
            </a:r>
            <a:r>
              <a:rPr lang="fr-FR" dirty="0"/>
              <a:t> dels NOUS CONTRACTES DE LLOGUER</a:t>
            </a:r>
          </a:p>
          <a:p>
            <a:endParaRPr lang="fr-F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425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78750-DE93-D8FF-DCB7-501D586BF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8">
            <a:extLst>
              <a:ext uri="{FF2B5EF4-FFF2-40B4-BE49-F238E27FC236}">
                <a16:creationId xmlns:a16="http://schemas.microsoft.com/office/drawing/2014/main" id="{18229A8E-356C-C10C-5251-20CE5E41D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49" y="1278048"/>
            <a:ext cx="6119495" cy="3545205"/>
          </a:xfrm>
          <a:prstGeom prst="rect">
            <a:avLst/>
          </a:prstGeom>
          <a:noFill/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0F4A0741-87EF-15FF-F2A7-C0000B6B5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3623390" cy="600930"/>
          </a:xfrm>
        </p:spPr>
        <p:txBody>
          <a:bodyPr anchor="t">
            <a:normAutofit/>
          </a:bodyPr>
          <a:lstStyle/>
          <a:p>
            <a:r>
              <a:rPr lang="es-ES" dirty="0"/>
              <a:t>C</a:t>
            </a:r>
            <a:r>
              <a:rPr lang="ca-ES" dirty="0" err="1"/>
              <a:t>ontext</a:t>
            </a:r>
            <a:endParaRPr lang="ca-E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4FEAD21-5007-6490-987B-E3C8EF18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3364" y="1176344"/>
            <a:ext cx="6232525" cy="195317"/>
          </a:xfrm>
        </p:spPr>
        <p:txBody>
          <a:bodyPr/>
          <a:lstStyle/>
          <a:p>
            <a:pPr algn="ctr"/>
            <a:r>
              <a:rPr lang="fr-FR" dirty="0" err="1"/>
              <a:t>Preu</a:t>
            </a:r>
            <a:r>
              <a:rPr lang="fr-FR" dirty="0"/>
              <a:t> </a:t>
            </a:r>
            <a:r>
              <a:rPr lang="fr-FR" dirty="0" err="1"/>
              <a:t>mitjà</a:t>
            </a:r>
            <a:r>
              <a:rPr lang="fr-FR" dirty="0"/>
              <a:t> dels nous contractes de </a:t>
            </a:r>
            <a:r>
              <a:rPr lang="fr-FR" dirty="0" err="1"/>
              <a:t>lloguer</a:t>
            </a:r>
            <a:r>
              <a:rPr lang="fr-FR" dirty="0"/>
              <a:t> (€/mes). Barcelona. 1T 2014- 2T 2024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7C3F35B-19DE-BF4F-1F4F-D556D6AFBB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3112" y="4732944"/>
            <a:ext cx="4662490" cy="275646"/>
          </a:xfrm>
        </p:spPr>
        <p:txBody>
          <a:bodyPr/>
          <a:lstStyle/>
          <a:p>
            <a:r>
              <a:rPr lang="en-US" dirty="0"/>
              <a:t>Font: Secretaria d’Habitatge,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58090D-0C11-6DBF-4D60-F8CA89F08F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8054" y="2898829"/>
            <a:ext cx="3737051" cy="600930"/>
          </a:xfrm>
        </p:spPr>
        <p:txBody>
          <a:bodyPr/>
          <a:lstStyle/>
          <a:p>
            <a:r>
              <a:rPr lang="es-ES" dirty="0" err="1"/>
              <a:t>Llarg</a:t>
            </a:r>
            <a:r>
              <a:rPr lang="es-ES" dirty="0"/>
              <a:t> </a:t>
            </a:r>
            <a:r>
              <a:rPr lang="es-ES" dirty="0" err="1"/>
              <a:t>període</a:t>
            </a:r>
            <a:r>
              <a:rPr lang="es-ES" dirty="0"/>
              <a:t> </a:t>
            </a:r>
            <a:r>
              <a:rPr lang="es-ES" dirty="0" err="1"/>
              <a:t>d’augments</a:t>
            </a:r>
            <a:r>
              <a:rPr lang="es-ES" dirty="0"/>
              <a:t> </a:t>
            </a:r>
            <a:r>
              <a:rPr lang="es-ES" dirty="0" err="1"/>
              <a:t>significatius</a:t>
            </a:r>
            <a:r>
              <a:rPr lang="es-ES" dirty="0"/>
              <a:t> en el preu </a:t>
            </a:r>
            <a:r>
              <a:rPr lang="es-ES" dirty="0" err="1"/>
              <a:t>mitjà</a:t>
            </a:r>
            <a:r>
              <a:rPr lang="es-ES" dirty="0"/>
              <a:t> dels </a:t>
            </a:r>
            <a:r>
              <a:rPr lang="es-ES" dirty="0" err="1"/>
              <a:t>nous</a:t>
            </a:r>
            <a:r>
              <a:rPr lang="es-ES" dirty="0"/>
              <a:t> contractes de </a:t>
            </a:r>
            <a:r>
              <a:rPr lang="es-ES" dirty="0" err="1"/>
              <a:t>lloguer</a:t>
            </a:r>
            <a:r>
              <a:rPr lang="es-ES" dirty="0"/>
              <a:t>, </a:t>
            </a:r>
            <a:r>
              <a:rPr lang="es-ES" dirty="0" err="1"/>
              <a:t>iniciat</a:t>
            </a:r>
            <a:r>
              <a:rPr lang="es-ES" dirty="0"/>
              <a:t> el 2014. </a:t>
            </a:r>
          </a:p>
          <a:p>
            <a:r>
              <a:rPr lang="es-ES" dirty="0" err="1"/>
              <a:t>Així</a:t>
            </a:r>
            <a:r>
              <a:rPr lang="es-ES" dirty="0"/>
              <a:t>, si en el primer trimestre de 2014 el preu </a:t>
            </a:r>
            <a:r>
              <a:rPr lang="es-ES" dirty="0" err="1"/>
              <a:t>mitjà</a:t>
            </a:r>
            <a:r>
              <a:rPr lang="es-ES" dirty="0"/>
              <a:t> es </a:t>
            </a:r>
            <a:r>
              <a:rPr lang="es-ES" dirty="0" err="1"/>
              <a:t>situava</a:t>
            </a:r>
            <a:r>
              <a:rPr lang="es-ES" dirty="0"/>
              <a:t> en 674,9 €/mes, en el primer trimestre de 2024 ja era de 1.193,4 €/mes, un </a:t>
            </a:r>
            <a:r>
              <a:rPr lang="es-ES" dirty="0" err="1"/>
              <a:t>increment</a:t>
            </a:r>
            <a:r>
              <a:rPr lang="es-ES" dirty="0"/>
              <a:t> del 76,8%, que contrasta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l’augment</a:t>
            </a:r>
            <a:r>
              <a:rPr lang="es-ES" dirty="0"/>
              <a:t> del 26,7% ,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moderat</a:t>
            </a:r>
            <a:r>
              <a:rPr lang="es-ES" dirty="0"/>
              <a:t>, del </a:t>
            </a:r>
            <a:r>
              <a:rPr lang="es-ES" dirty="0" err="1"/>
              <a:t>ingressos</a:t>
            </a:r>
            <a:r>
              <a:rPr lang="es-ES" dirty="0"/>
              <a:t> </a:t>
            </a:r>
            <a:r>
              <a:rPr lang="es-ES" dirty="0" err="1"/>
              <a:t>mitjans</a:t>
            </a:r>
            <a:r>
              <a:rPr lang="es-ES" dirty="0"/>
              <a:t> de les </a:t>
            </a:r>
            <a:r>
              <a:rPr lang="es-ES" dirty="0" err="1"/>
              <a:t>llars</a:t>
            </a:r>
            <a:endParaRPr lang="en-US" dirty="0"/>
          </a:p>
          <a:p>
            <a:endParaRPr lang="en-US" dirty="0"/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793D56-87AE-3560-9C27-013D9C4B1A6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11</a:t>
            </a:fld>
            <a:endParaRPr lang="ca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12E983-82E7-0415-B46C-7117E3741A69}"/>
              </a:ext>
            </a:extLst>
          </p:cNvPr>
          <p:cNvSpPr/>
          <p:nvPr/>
        </p:nvSpPr>
        <p:spPr>
          <a:xfrm>
            <a:off x="5373112" y="1419175"/>
            <a:ext cx="4919957" cy="3152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9785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2137E-0226-010F-3A92-F6F7A6CED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8">
            <a:extLst>
              <a:ext uri="{FF2B5EF4-FFF2-40B4-BE49-F238E27FC236}">
                <a16:creationId xmlns:a16="http://schemas.microsoft.com/office/drawing/2014/main" id="{07D4DF38-1A03-98FB-BD0C-2952F2A4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49" y="796415"/>
            <a:ext cx="6119495" cy="3545205"/>
          </a:xfrm>
          <a:prstGeom prst="rect">
            <a:avLst/>
          </a:prstGeom>
          <a:noFill/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8807164E-9CE2-C6ED-060C-DC37D7EB9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3623390" cy="600930"/>
          </a:xfrm>
        </p:spPr>
        <p:txBody>
          <a:bodyPr anchor="t">
            <a:normAutofit/>
          </a:bodyPr>
          <a:lstStyle/>
          <a:p>
            <a:r>
              <a:rPr lang="ca-ES" dirty="0"/>
              <a:t>4. El preu mitjà dels nous contractes de lloguer en el 2T de 2024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AB8798F-109C-89AE-7036-5010791CE4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3364" y="694711"/>
            <a:ext cx="6232525" cy="195317"/>
          </a:xfrm>
        </p:spPr>
        <p:txBody>
          <a:bodyPr/>
          <a:lstStyle/>
          <a:p>
            <a:pPr algn="ctr"/>
            <a:r>
              <a:rPr lang="fr-FR" dirty="0" err="1"/>
              <a:t>Preu</a:t>
            </a:r>
            <a:r>
              <a:rPr lang="fr-FR" dirty="0"/>
              <a:t> </a:t>
            </a:r>
            <a:r>
              <a:rPr lang="fr-FR" dirty="0" err="1"/>
              <a:t>mitjà</a:t>
            </a:r>
            <a:r>
              <a:rPr lang="fr-FR" dirty="0"/>
              <a:t> dels nous contractes de </a:t>
            </a:r>
            <a:r>
              <a:rPr lang="fr-FR" dirty="0" err="1"/>
              <a:t>lloguer</a:t>
            </a:r>
            <a:r>
              <a:rPr lang="fr-FR" dirty="0"/>
              <a:t> (€/mes). Barcelona. 1T 2014- 2T 2024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40776F-5538-D8BE-ECF8-55ED51BCC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99400" y="6473472"/>
            <a:ext cx="2123878" cy="166560"/>
          </a:xfrm>
        </p:spPr>
        <p:txBody>
          <a:bodyPr/>
          <a:lstStyle/>
          <a:p>
            <a:r>
              <a:rPr lang="en-US" dirty="0"/>
              <a:t>Font: Secretaria d’Habitatge,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901259-6C18-B46F-68C2-B09798AA2D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8054" y="3606882"/>
            <a:ext cx="3737051" cy="600930"/>
          </a:xfrm>
        </p:spPr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segon</a:t>
            </a:r>
            <a:r>
              <a:rPr lang="en-US" dirty="0"/>
              <a:t> </a:t>
            </a:r>
            <a:r>
              <a:rPr lang="en-US" dirty="0" err="1"/>
              <a:t>trimestre</a:t>
            </a:r>
            <a:r>
              <a:rPr lang="en-US" dirty="0"/>
              <a:t> de 2024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preu</a:t>
            </a:r>
            <a:r>
              <a:rPr lang="en-US" dirty="0"/>
              <a:t> </a:t>
            </a:r>
            <a:r>
              <a:rPr lang="en-US" dirty="0" err="1"/>
              <a:t>mitjà</a:t>
            </a:r>
            <a:r>
              <a:rPr lang="en-US" dirty="0"/>
              <a:t> dels nous </a:t>
            </a:r>
            <a:r>
              <a:rPr lang="en-US" dirty="0" err="1"/>
              <a:t>contractes</a:t>
            </a:r>
            <a:r>
              <a:rPr lang="en-US" dirty="0"/>
              <a:t> de </a:t>
            </a:r>
            <a:r>
              <a:rPr lang="en-US" dirty="0" err="1"/>
              <a:t>lloguer</a:t>
            </a:r>
            <a:r>
              <a:rPr lang="en-US" dirty="0"/>
              <a:t> </a:t>
            </a:r>
            <a:r>
              <a:rPr lang="en-US" dirty="0" err="1"/>
              <a:t>s’ha</a:t>
            </a:r>
            <a:r>
              <a:rPr lang="en-US" dirty="0"/>
              <a:t> </a:t>
            </a:r>
            <a:r>
              <a:rPr lang="en-US" dirty="0" err="1"/>
              <a:t>situat</a:t>
            </a:r>
            <a:r>
              <a:rPr lang="en-US" dirty="0"/>
              <a:t> en 1.131,8 €/</a:t>
            </a:r>
            <a:r>
              <a:rPr lang="en-US" dirty="0" err="1"/>
              <a:t>mes</a:t>
            </a:r>
            <a:r>
              <a:rPr lang="en-US" dirty="0"/>
              <a:t> a la </a:t>
            </a:r>
            <a:r>
              <a:rPr lang="en-US" dirty="0" err="1"/>
              <a:t>ciutat</a:t>
            </a:r>
            <a:r>
              <a:rPr lang="en-US" dirty="0"/>
              <a:t> de Barcelona, un 5,2% </a:t>
            </a:r>
            <a:r>
              <a:rPr lang="en-US" dirty="0" err="1"/>
              <a:t>menys</a:t>
            </a:r>
            <a:r>
              <a:rPr lang="en-US" dirty="0"/>
              <a:t> que 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trimestre</a:t>
            </a:r>
            <a:r>
              <a:rPr lang="en-US" dirty="0"/>
              <a:t> anterior i un 0,7% </a:t>
            </a:r>
            <a:r>
              <a:rPr lang="en-US" dirty="0" err="1"/>
              <a:t>més</a:t>
            </a:r>
            <a:r>
              <a:rPr lang="en-US" dirty="0"/>
              <a:t> que un any </a:t>
            </a:r>
            <a:r>
              <a:rPr lang="en-US" dirty="0" err="1"/>
              <a:t>abans</a:t>
            </a:r>
            <a:r>
              <a:rPr lang="en-US" dirty="0"/>
              <a:t> (</a:t>
            </a:r>
            <a:r>
              <a:rPr lang="en-US" dirty="0" err="1"/>
              <a:t>vegeu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3). </a:t>
            </a:r>
          </a:p>
          <a:p>
            <a:r>
              <a:rPr lang="en-US" dirty="0"/>
              <a:t>El </a:t>
            </a:r>
            <a:r>
              <a:rPr lang="en-US" dirty="0" err="1"/>
              <a:t>descens</a:t>
            </a:r>
            <a:r>
              <a:rPr lang="en-US" dirty="0"/>
              <a:t> </a:t>
            </a:r>
            <a:r>
              <a:rPr lang="en-US" dirty="0" err="1"/>
              <a:t>respecte</a:t>
            </a:r>
            <a:r>
              <a:rPr lang="en-US" dirty="0"/>
              <a:t> al </a:t>
            </a:r>
            <a:r>
              <a:rPr lang="en-US" dirty="0" err="1"/>
              <a:t>darrer</a:t>
            </a:r>
            <a:r>
              <a:rPr lang="en-US" dirty="0"/>
              <a:t> </a:t>
            </a:r>
            <a:r>
              <a:rPr lang="en-US" dirty="0" err="1"/>
              <a:t>trimestre</a:t>
            </a:r>
            <a:r>
              <a:rPr lang="en-US" dirty="0"/>
              <a:t> ha </a:t>
            </a:r>
            <a:r>
              <a:rPr lang="en-US" dirty="0" err="1"/>
              <a:t>estat</a:t>
            </a:r>
            <a:r>
              <a:rPr lang="en-US" dirty="0"/>
              <a:t> </a:t>
            </a:r>
            <a:r>
              <a:rPr lang="en-US" dirty="0" err="1"/>
              <a:t>generalitzat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deu</a:t>
            </a:r>
            <a:r>
              <a:rPr lang="en-US" dirty="0"/>
              <a:t> </a:t>
            </a:r>
            <a:r>
              <a:rPr lang="en-US" dirty="0" err="1"/>
              <a:t>districtes</a:t>
            </a:r>
            <a:r>
              <a:rPr lang="en-US" dirty="0"/>
              <a:t> de la </a:t>
            </a:r>
            <a:r>
              <a:rPr lang="en-US" dirty="0" err="1"/>
              <a:t>ciutat</a:t>
            </a:r>
            <a:r>
              <a:rPr lang="en-US" dirty="0"/>
              <a:t>, </a:t>
            </a:r>
            <a:r>
              <a:rPr lang="en-US" dirty="0" err="1"/>
              <a:t>excepte</a:t>
            </a:r>
            <a:r>
              <a:rPr lang="en-US" dirty="0"/>
              <a:t> a Sant Andreu (increment del 0,2%). Pel que fa a les </a:t>
            </a:r>
            <a:r>
              <a:rPr lang="en-US" dirty="0" err="1"/>
              <a:t>variacions</a:t>
            </a:r>
            <a:r>
              <a:rPr lang="en-US" dirty="0"/>
              <a:t> </a:t>
            </a:r>
            <a:r>
              <a:rPr lang="en-US" dirty="0" err="1"/>
              <a:t>interanuals</a:t>
            </a:r>
            <a:r>
              <a:rPr lang="en-US" dirty="0"/>
              <a:t>, en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districtes</a:t>
            </a:r>
            <a:r>
              <a:rPr lang="en-US" dirty="0"/>
              <a:t> </a:t>
            </a:r>
            <a:r>
              <a:rPr lang="en-US" dirty="0" err="1"/>
              <a:t>s’aprecien</a:t>
            </a:r>
            <a:r>
              <a:rPr lang="en-US" dirty="0"/>
              <a:t> </a:t>
            </a:r>
            <a:r>
              <a:rPr lang="en-US" dirty="0" err="1"/>
              <a:t>descensos</a:t>
            </a:r>
            <a:r>
              <a:rPr lang="en-US" dirty="0"/>
              <a:t> (Ciutat Vella, Eixample, Sants-</a:t>
            </a:r>
            <a:r>
              <a:rPr lang="en-US" dirty="0" err="1"/>
              <a:t>Montjuïc</a:t>
            </a:r>
            <a:r>
              <a:rPr lang="en-US" dirty="0"/>
              <a:t>), </a:t>
            </a:r>
            <a:r>
              <a:rPr lang="en-US" dirty="0" err="1"/>
              <a:t>mentre</a:t>
            </a:r>
            <a:r>
              <a:rPr lang="en-US" dirty="0"/>
              <a:t> que en la </a:t>
            </a:r>
            <a:r>
              <a:rPr lang="en-US" dirty="0" err="1"/>
              <a:t>resta</a:t>
            </a:r>
            <a:r>
              <a:rPr lang="en-US" dirty="0"/>
              <a:t> </a:t>
            </a:r>
            <a:r>
              <a:rPr lang="en-US" dirty="0" err="1"/>
              <a:t>s’observen</a:t>
            </a:r>
            <a:r>
              <a:rPr lang="en-US" dirty="0"/>
              <a:t> increments (</a:t>
            </a:r>
            <a:r>
              <a:rPr lang="en-US" dirty="0" err="1"/>
              <a:t>vegeu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4). </a:t>
            </a:r>
          </a:p>
          <a:p>
            <a:endParaRPr lang="en-US" dirty="0"/>
          </a:p>
          <a:p>
            <a:r>
              <a:rPr lang="en-US" dirty="0"/>
              <a:t>Possibles factors </a:t>
            </a:r>
            <a:r>
              <a:rPr lang="en-US" dirty="0" err="1"/>
              <a:t>explicatius</a:t>
            </a:r>
            <a:r>
              <a:rPr lang="en-US" dirty="0"/>
              <a:t> (multifactorial):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Efectes</a:t>
            </a:r>
            <a:r>
              <a:rPr lang="es-ES" dirty="0"/>
              <a:t> de </a:t>
            </a:r>
            <a:r>
              <a:rPr lang="es-ES" dirty="0" err="1"/>
              <a:t>l’entrada</a:t>
            </a:r>
            <a:r>
              <a:rPr lang="es-ES" dirty="0"/>
              <a:t> en vigor de la </a:t>
            </a:r>
            <a:r>
              <a:rPr lang="es-ES" dirty="0" err="1"/>
              <a:t>regulació</a:t>
            </a:r>
            <a:r>
              <a:rPr lang="es-ES" dirty="0"/>
              <a:t> dels </a:t>
            </a:r>
            <a:r>
              <a:rPr lang="es-ES" dirty="0" err="1"/>
              <a:t>preus</a:t>
            </a:r>
            <a:r>
              <a:rPr lang="es-ES" dirty="0"/>
              <a:t>. </a:t>
            </a:r>
          </a:p>
          <a:p>
            <a:pPr marL="285750" indent="-285750">
              <a:buFontTx/>
              <a:buChar char="-"/>
            </a:pPr>
            <a:r>
              <a:rPr lang="es-ES" dirty="0"/>
              <a:t>No </a:t>
            </a:r>
            <a:r>
              <a:rPr lang="es-ES" dirty="0" err="1"/>
              <a:t>s’aprecien</a:t>
            </a:r>
            <a:r>
              <a:rPr lang="es-ES" dirty="0"/>
              <a:t> </a:t>
            </a:r>
            <a:r>
              <a:rPr lang="es-ES" dirty="0" err="1"/>
              <a:t>canvis</a:t>
            </a:r>
            <a:r>
              <a:rPr lang="es-ES" dirty="0"/>
              <a:t> en </a:t>
            </a:r>
            <a:r>
              <a:rPr lang="es-ES" dirty="0" err="1"/>
              <a:t>altres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explicatius</a:t>
            </a:r>
            <a:endParaRPr lang="es-ES" dirty="0"/>
          </a:p>
          <a:p>
            <a:pPr marL="742950" lvl="1" indent="-285750">
              <a:buFontTx/>
              <a:buChar char="-"/>
            </a:pPr>
            <a:r>
              <a:rPr lang="es-ES" dirty="0"/>
              <a:t>Demanda </a:t>
            </a:r>
            <a:r>
              <a:rPr lang="es-ES" dirty="0" err="1"/>
              <a:t>creixent</a:t>
            </a:r>
            <a:r>
              <a:rPr lang="es-ES" dirty="0"/>
              <a:t> (presiona a </a:t>
            </a:r>
            <a:r>
              <a:rPr lang="es-ES" dirty="0" err="1"/>
              <a:t>l’alça</a:t>
            </a:r>
            <a:r>
              <a:rPr lang="es-ES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s-ES" dirty="0" err="1"/>
              <a:t>Construcció</a:t>
            </a:r>
            <a:r>
              <a:rPr lang="es-ES" dirty="0"/>
              <a:t>/</a:t>
            </a:r>
            <a:r>
              <a:rPr lang="es-ES" dirty="0" err="1"/>
              <a:t>increment</a:t>
            </a:r>
            <a:r>
              <a:rPr lang="es-ES" dirty="0"/>
              <a:t> </a:t>
            </a:r>
            <a:r>
              <a:rPr lang="es-ES" dirty="0" err="1"/>
              <a:t>parc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937E29-EF1D-A866-5885-4C3FE28E1B8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12</a:t>
            </a:fld>
            <a:endParaRPr lang="ca-E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9BD169-F443-3396-4817-287263B67307}"/>
              </a:ext>
            </a:extLst>
          </p:cNvPr>
          <p:cNvSpPr txBox="1">
            <a:spLocks/>
          </p:cNvSpPr>
          <p:nvPr/>
        </p:nvSpPr>
        <p:spPr>
          <a:xfrm>
            <a:off x="5169052" y="4866205"/>
            <a:ext cx="1954226" cy="19531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/>
              <a:t>Variació</a:t>
            </a:r>
            <a:r>
              <a:rPr lang="es-ES" dirty="0"/>
              <a:t> del preu </a:t>
            </a:r>
            <a:r>
              <a:rPr lang="es-ES" dirty="0" err="1"/>
              <a:t>mitjà</a:t>
            </a:r>
            <a:r>
              <a:rPr lang="es-ES" dirty="0"/>
              <a:t> dels </a:t>
            </a:r>
            <a:r>
              <a:rPr lang="es-ES" dirty="0" err="1"/>
              <a:t>nous</a:t>
            </a:r>
            <a:r>
              <a:rPr lang="es-ES" dirty="0"/>
              <a:t> contractes de </a:t>
            </a:r>
            <a:r>
              <a:rPr lang="es-ES" dirty="0" err="1"/>
              <a:t>lloguer</a:t>
            </a:r>
            <a:r>
              <a:rPr lang="es-ES" dirty="0"/>
              <a:t> (€/mes). </a:t>
            </a:r>
            <a:r>
              <a:rPr lang="es-ES" dirty="0" err="1"/>
              <a:t>Districtes</a:t>
            </a:r>
            <a:r>
              <a:rPr lang="es-ES" dirty="0"/>
              <a:t> de Barcelona. 2T 2024</a:t>
            </a:r>
            <a:endParaRPr lang="en-U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BDC07F5-56D9-74A3-DB6B-947CAEA03F23}"/>
              </a:ext>
            </a:extLst>
          </p:cNvPr>
          <p:cNvSpPr/>
          <p:nvPr/>
        </p:nvSpPr>
        <p:spPr>
          <a:xfrm>
            <a:off x="10123137" y="890028"/>
            <a:ext cx="671638" cy="3244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4" name="Imatge 29">
            <a:extLst>
              <a:ext uri="{FF2B5EF4-FFF2-40B4-BE49-F238E27FC236}">
                <a16:creationId xmlns:a16="http://schemas.microsoft.com/office/drawing/2014/main" id="{2C612896-5AA3-A4EA-E383-F468D01C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0"/>
          <a:stretch/>
        </p:blipFill>
        <p:spPr bwMode="auto">
          <a:xfrm>
            <a:off x="7080531" y="4389134"/>
            <a:ext cx="4409949" cy="2360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972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6F93F-B2BF-2C2C-125D-D3804A381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088A7-09BB-0E65-8047-5429F4B374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8049" y="2857760"/>
            <a:ext cx="6876531" cy="1142480"/>
          </a:xfrm>
        </p:spPr>
        <p:txBody>
          <a:bodyPr/>
          <a:lstStyle/>
          <a:p>
            <a:r>
              <a:rPr lang="es-ES" dirty="0"/>
              <a:t>4. LES TRANSACCIONS DE COMPRAVENDA DE SEGONA MÀ</a:t>
            </a:r>
          </a:p>
          <a:p>
            <a:endParaRPr lang="fr-FR" dirty="0"/>
          </a:p>
          <a:p>
            <a:endParaRPr lang="fr-F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006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2B3B8-4951-27C2-6C6A-4B616BA2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7">
            <a:extLst>
              <a:ext uri="{FF2B5EF4-FFF2-40B4-BE49-F238E27FC236}">
                <a16:creationId xmlns:a16="http://schemas.microsoft.com/office/drawing/2014/main" id="{76C8C957-5285-0157-2FC1-4FF5C1B8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49" y="792369"/>
            <a:ext cx="6119495" cy="3545205"/>
          </a:xfrm>
          <a:prstGeom prst="rect">
            <a:avLst/>
          </a:prstGeom>
          <a:noFill/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1969233A-9408-3C52-A63D-0550DBC58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3623390" cy="600930"/>
          </a:xfrm>
        </p:spPr>
        <p:txBody>
          <a:bodyPr anchor="t">
            <a:normAutofit/>
          </a:bodyPr>
          <a:lstStyle/>
          <a:p>
            <a:r>
              <a:rPr lang="ca-ES" dirty="0"/>
              <a:t>4. Les transaccions de compravenda de segona mà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5063A3B-DCA1-BAF2-2C73-F245EEEDE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3364" y="694711"/>
            <a:ext cx="6232525" cy="195317"/>
          </a:xfrm>
        </p:spPr>
        <p:txBody>
          <a:bodyPr/>
          <a:lstStyle/>
          <a:p>
            <a:pPr algn="ctr"/>
            <a:r>
              <a:rPr lang="fr-FR" dirty="0"/>
              <a:t>Nombre de </a:t>
            </a:r>
            <a:r>
              <a:rPr lang="fr-FR" dirty="0" err="1"/>
              <a:t>compravendes</a:t>
            </a:r>
            <a:r>
              <a:rPr lang="fr-FR" dirty="0"/>
              <a:t> </a:t>
            </a:r>
            <a:r>
              <a:rPr lang="fr-FR" dirty="0" err="1"/>
              <a:t>d’habitatge</a:t>
            </a:r>
            <a:r>
              <a:rPr lang="fr-FR" dirty="0"/>
              <a:t> de </a:t>
            </a:r>
            <a:r>
              <a:rPr lang="fr-FR" dirty="0" err="1"/>
              <a:t>segona</a:t>
            </a:r>
            <a:r>
              <a:rPr lang="fr-FR" dirty="0"/>
              <a:t> </a:t>
            </a:r>
            <a:r>
              <a:rPr lang="fr-FR" dirty="0" err="1"/>
              <a:t>mà</a:t>
            </a:r>
            <a:r>
              <a:rPr lang="fr-FR" dirty="0"/>
              <a:t>. Barcelona. 1T 2014-2T 2024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28AD4C3-50CA-7AAD-33BC-653F2E958E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99400" y="6473472"/>
            <a:ext cx="2123878" cy="166560"/>
          </a:xfrm>
        </p:spPr>
        <p:txBody>
          <a:bodyPr/>
          <a:lstStyle/>
          <a:p>
            <a:r>
              <a:rPr lang="en-US" dirty="0"/>
              <a:t>Font: Secretaria d’Habitatge,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8B617A0A-9935-025E-5E8C-0F88AE05A7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8054" y="3327706"/>
            <a:ext cx="3737051" cy="600930"/>
          </a:xfrm>
        </p:spPr>
        <p:txBody>
          <a:bodyPr/>
          <a:lstStyle/>
          <a:p>
            <a:r>
              <a:rPr lang="es-ES" dirty="0" err="1"/>
              <a:t>Apunt</a:t>
            </a:r>
            <a:r>
              <a:rPr lang="es-ES" dirty="0"/>
              <a:t> </a:t>
            </a:r>
            <a:r>
              <a:rPr lang="es-ES" dirty="0" err="1"/>
              <a:t>metodològic</a:t>
            </a:r>
            <a:r>
              <a:rPr lang="es-ES" dirty="0"/>
              <a:t>: dades </a:t>
            </a:r>
            <a:r>
              <a:rPr lang="es-ES" dirty="0" err="1"/>
              <a:t>registradors</a:t>
            </a:r>
            <a:endParaRPr lang="es-ES" dirty="0"/>
          </a:p>
          <a:p>
            <a:endParaRPr lang="es-ES" dirty="0"/>
          </a:p>
          <a:p>
            <a:r>
              <a:rPr lang="es-ES" dirty="0"/>
              <a:t>Durant el </a:t>
            </a:r>
            <a:r>
              <a:rPr lang="es-ES" dirty="0" err="1"/>
              <a:t>segon</a:t>
            </a:r>
            <a:r>
              <a:rPr lang="es-ES" dirty="0"/>
              <a:t> trimestre de 2024 </a:t>
            </a:r>
            <a:r>
              <a:rPr lang="es-ES" dirty="0" err="1"/>
              <a:t>s’han</a:t>
            </a:r>
            <a:r>
              <a:rPr lang="es-ES" dirty="0"/>
              <a:t> </a:t>
            </a:r>
            <a:r>
              <a:rPr lang="es-ES" dirty="0" err="1"/>
              <a:t>enregistrat</a:t>
            </a:r>
            <a:r>
              <a:rPr lang="es-ES" dirty="0"/>
              <a:t> 3.190 </a:t>
            </a:r>
            <a:r>
              <a:rPr lang="es-ES" dirty="0" err="1"/>
              <a:t>transaccions</a:t>
            </a:r>
            <a:r>
              <a:rPr lang="es-ES" dirty="0"/>
              <a:t> de </a:t>
            </a:r>
            <a:r>
              <a:rPr lang="es-ES" dirty="0" err="1"/>
              <a:t>compravenda</a:t>
            </a:r>
            <a:r>
              <a:rPr lang="es-ES" dirty="0"/>
              <a:t> a la </a:t>
            </a:r>
            <a:r>
              <a:rPr lang="es-ES" dirty="0" err="1"/>
              <a:t>ciutat</a:t>
            </a:r>
            <a:r>
              <a:rPr lang="es-ES" dirty="0"/>
              <a:t> de Barcelona, el que representa un 10,6% </a:t>
            </a:r>
            <a:r>
              <a:rPr lang="es-ES" dirty="0" err="1"/>
              <a:t>menys</a:t>
            </a:r>
            <a:r>
              <a:rPr lang="es-ES" dirty="0"/>
              <a:t> que en el trimestre anterior i un 16,9% </a:t>
            </a:r>
            <a:r>
              <a:rPr lang="es-ES" dirty="0" err="1"/>
              <a:t>menys</a:t>
            </a:r>
            <a:r>
              <a:rPr lang="es-ES" dirty="0"/>
              <a:t> que un </a:t>
            </a:r>
            <a:r>
              <a:rPr lang="es-ES" dirty="0" err="1"/>
              <a:t>any</a:t>
            </a:r>
            <a:r>
              <a:rPr lang="es-ES" dirty="0"/>
              <a:t> </a:t>
            </a:r>
            <a:r>
              <a:rPr lang="es-ES" dirty="0" err="1"/>
              <a:t>abans</a:t>
            </a:r>
            <a:r>
              <a:rPr lang="es-ES" dirty="0"/>
              <a:t>.</a:t>
            </a:r>
          </a:p>
          <a:p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descens</a:t>
            </a:r>
            <a:r>
              <a:rPr lang="es-ES" dirty="0"/>
              <a:t> ha </a:t>
            </a:r>
            <a:r>
              <a:rPr lang="es-ES" dirty="0" err="1"/>
              <a:t>estat</a:t>
            </a:r>
            <a:r>
              <a:rPr lang="es-ES" dirty="0"/>
              <a:t> </a:t>
            </a:r>
            <a:r>
              <a:rPr lang="es-ES" dirty="0" err="1"/>
              <a:t>generalitzat</a:t>
            </a:r>
            <a:r>
              <a:rPr lang="es-ES" dirty="0"/>
              <a:t> a </a:t>
            </a:r>
            <a:r>
              <a:rPr lang="es-ES" dirty="0" err="1"/>
              <a:t>tots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districtes</a:t>
            </a:r>
            <a:r>
              <a:rPr lang="es-ES" dirty="0"/>
              <a:t>, excepte a Horta-Guinardó, que presenta una </a:t>
            </a:r>
            <a:r>
              <a:rPr lang="es-ES" dirty="0" err="1"/>
              <a:t>variació</a:t>
            </a:r>
            <a:r>
              <a:rPr lang="es-ES" dirty="0"/>
              <a:t> </a:t>
            </a:r>
            <a:r>
              <a:rPr lang="es-ES" dirty="0" err="1"/>
              <a:t>intertrimestral</a:t>
            </a:r>
            <a:r>
              <a:rPr lang="es-ES" dirty="0"/>
              <a:t> positiva (+3,7%).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Possibles factors </a:t>
            </a:r>
            <a:r>
              <a:rPr lang="en-US" dirty="0" err="1"/>
              <a:t>explicatius</a:t>
            </a:r>
            <a:r>
              <a:rPr lang="en-US" dirty="0"/>
              <a:t> a </a:t>
            </a:r>
            <a:r>
              <a:rPr lang="en-US" dirty="0" err="1"/>
              <a:t>tenir</a:t>
            </a:r>
            <a:r>
              <a:rPr lang="en-US" dirty="0"/>
              <a:t> en </a:t>
            </a:r>
            <a:r>
              <a:rPr lang="en-US" dirty="0" err="1"/>
              <a:t>compte</a:t>
            </a:r>
            <a:r>
              <a:rPr lang="en-US" dirty="0"/>
              <a:t> (multifactorial):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financers</a:t>
            </a:r>
            <a:r>
              <a:rPr lang="es-ES" dirty="0"/>
              <a:t>: </a:t>
            </a:r>
            <a:r>
              <a:rPr lang="es-ES" dirty="0" err="1"/>
              <a:t>descens</a:t>
            </a:r>
            <a:r>
              <a:rPr lang="es-ES" dirty="0"/>
              <a:t> </a:t>
            </a:r>
            <a:r>
              <a:rPr lang="es-ES" dirty="0" err="1"/>
              <a:t>tipus</a:t>
            </a:r>
            <a:r>
              <a:rPr lang="es-ES" dirty="0"/>
              <a:t> </a:t>
            </a:r>
            <a:r>
              <a:rPr lang="es-ES" dirty="0" err="1"/>
              <a:t>d’interès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err="1"/>
              <a:t>Efectes</a:t>
            </a:r>
            <a:r>
              <a:rPr lang="es-ES" dirty="0"/>
              <a:t> de </a:t>
            </a:r>
            <a:r>
              <a:rPr lang="es-ES" dirty="0" err="1"/>
              <a:t>l’entrada</a:t>
            </a:r>
            <a:r>
              <a:rPr lang="es-ES" dirty="0"/>
              <a:t> en vigor de la </a:t>
            </a:r>
            <a:r>
              <a:rPr lang="es-ES" dirty="0" err="1"/>
              <a:t>regulació</a:t>
            </a:r>
            <a:r>
              <a:rPr lang="es-ES" dirty="0"/>
              <a:t> dels </a:t>
            </a:r>
            <a:r>
              <a:rPr lang="es-ES" dirty="0" err="1"/>
              <a:t>preus</a:t>
            </a:r>
            <a:r>
              <a:rPr lang="es-ES" dirty="0"/>
              <a:t>: les dades de </a:t>
            </a:r>
            <a:r>
              <a:rPr lang="es-ES" dirty="0" err="1"/>
              <a:t>transaccions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una </a:t>
            </a:r>
            <a:r>
              <a:rPr lang="es-ES" dirty="0" err="1"/>
              <a:t>aproximació</a:t>
            </a:r>
            <a:r>
              <a:rPr lang="es-ES" dirty="0"/>
              <a:t> parcial a un </a:t>
            </a:r>
            <a:r>
              <a:rPr lang="es-ES" dirty="0" err="1"/>
              <a:t>possible</a:t>
            </a:r>
            <a:r>
              <a:rPr lang="es-ES" dirty="0"/>
              <a:t> </a:t>
            </a:r>
            <a:r>
              <a:rPr lang="es-ES" dirty="0" err="1"/>
              <a:t>transvasament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6CA13F-A93B-D343-1D95-A5777FC6818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14</a:t>
            </a:fld>
            <a:endParaRPr lang="ca-E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091453D-231A-F4B0-B79F-72727A30FD79}"/>
              </a:ext>
            </a:extLst>
          </p:cNvPr>
          <p:cNvSpPr txBox="1">
            <a:spLocks/>
          </p:cNvSpPr>
          <p:nvPr/>
        </p:nvSpPr>
        <p:spPr>
          <a:xfrm>
            <a:off x="5169052" y="4866205"/>
            <a:ext cx="1954226" cy="19531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/>
              <a:t>Variació</a:t>
            </a:r>
            <a:r>
              <a:rPr lang="es-ES" dirty="0"/>
              <a:t> del nombre de </a:t>
            </a:r>
            <a:r>
              <a:rPr lang="es-ES" dirty="0" err="1"/>
              <a:t>compravendes</a:t>
            </a:r>
            <a:r>
              <a:rPr lang="es-ES" dirty="0"/>
              <a:t> </a:t>
            </a:r>
            <a:r>
              <a:rPr lang="es-ES" dirty="0" err="1"/>
              <a:t>d’habitatge</a:t>
            </a:r>
            <a:r>
              <a:rPr lang="es-ES" dirty="0"/>
              <a:t> de </a:t>
            </a:r>
            <a:r>
              <a:rPr lang="es-ES" dirty="0" err="1"/>
              <a:t>segona</a:t>
            </a:r>
            <a:r>
              <a:rPr lang="es-ES" dirty="0"/>
              <a:t> </a:t>
            </a:r>
            <a:r>
              <a:rPr lang="es-ES" dirty="0" err="1"/>
              <a:t>mà</a:t>
            </a:r>
            <a:r>
              <a:rPr lang="es-ES" dirty="0"/>
              <a:t>. </a:t>
            </a:r>
            <a:r>
              <a:rPr lang="es-ES" dirty="0" err="1"/>
              <a:t>Districtes</a:t>
            </a:r>
            <a:r>
              <a:rPr lang="es-ES" dirty="0"/>
              <a:t> de Barcelona. 2T 2024</a:t>
            </a:r>
            <a:endParaRPr lang="en-U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256E13D-341E-D776-BDB0-FF6BDF8E6EE4}"/>
              </a:ext>
            </a:extLst>
          </p:cNvPr>
          <p:cNvSpPr/>
          <p:nvPr/>
        </p:nvSpPr>
        <p:spPr>
          <a:xfrm>
            <a:off x="10123137" y="890028"/>
            <a:ext cx="671638" cy="3244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tge 18">
            <a:extLst>
              <a:ext uri="{FF2B5EF4-FFF2-40B4-BE49-F238E27FC236}">
                <a16:creationId xmlns:a16="http://schemas.microsoft.com/office/drawing/2014/main" id="{1633DCE9-ED55-79FB-A91B-BA6B14030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/>
        </p:blipFill>
        <p:spPr bwMode="auto">
          <a:xfrm>
            <a:off x="7084817" y="4390171"/>
            <a:ext cx="4399627" cy="2358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39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C3818-2D7B-1611-8C1C-F88E04169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8049" y="2857760"/>
            <a:ext cx="6876531" cy="1142480"/>
          </a:xfrm>
        </p:spPr>
        <p:txBody>
          <a:bodyPr/>
          <a:lstStyle/>
          <a:p>
            <a:r>
              <a:rPr lang="es-ES" dirty="0"/>
              <a:t>5. </a:t>
            </a:r>
            <a:r>
              <a:rPr lang="es-ES" dirty="0" err="1"/>
              <a:t>Compliment</a:t>
            </a:r>
            <a:r>
              <a:rPr lang="es-ES" dirty="0"/>
              <a:t> (consultes, </a:t>
            </a:r>
            <a:r>
              <a:rPr lang="es-ES" dirty="0" err="1"/>
              <a:t>reclamacions</a:t>
            </a:r>
            <a:r>
              <a:rPr lang="es-ES" dirty="0"/>
              <a:t> i </a:t>
            </a:r>
            <a:r>
              <a:rPr lang="es-ES" dirty="0" err="1"/>
              <a:t>denúncies</a:t>
            </a:r>
            <a:r>
              <a:rPr lang="es-ES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62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180D4-C043-E376-F387-412C60CA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15B727-088B-BA1B-893D-BD5634F5AA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16</a:t>
            </a:fld>
            <a:endParaRPr lang="ca-ES" dirty="0"/>
          </a:p>
        </p:txBody>
      </p:sp>
      <p:sp>
        <p:nvSpPr>
          <p:cNvPr id="2" name="Subtítulo 8">
            <a:extLst>
              <a:ext uri="{FF2B5EF4-FFF2-40B4-BE49-F238E27FC236}">
                <a16:creationId xmlns:a16="http://schemas.microsoft.com/office/drawing/2014/main" id="{2F4EBF1B-CC9D-84F9-21AD-F5AF1B480DAC}"/>
              </a:ext>
            </a:extLst>
          </p:cNvPr>
          <p:cNvSpPr txBox="1">
            <a:spLocks/>
          </p:cNvSpPr>
          <p:nvPr/>
        </p:nvSpPr>
        <p:spPr>
          <a:xfrm>
            <a:off x="597575" y="1605866"/>
            <a:ext cx="11110137" cy="1364189"/>
          </a:xfrm>
          <a:prstGeom prst="rect">
            <a:avLst/>
          </a:prstGeom>
        </p:spPr>
        <p:txBody>
          <a:bodyPr lIns="0" tIns="0" b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/>
              <a:t>Agència</a:t>
            </a:r>
            <a:r>
              <a:rPr lang="es-ES" sz="1800" dirty="0"/>
              <a:t> Catalana de Consum</a:t>
            </a:r>
          </a:p>
          <a:p>
            <a:endParaRPr lang="es-ES" sz="1800" dirty="0"/>
          </a:p>
          <a:p>
            <a:r>
              <a:rPr lang="es-ES" sz="1800" dirty="0"/>
              <a:t>Un </a:t>
            </a:r>
            <a:r>
              <a:rPr lang="es-ES" sz="1800" dirty="0" err="1"/>
              <a:t>llogater</a:t>
            </a:r>
            <a:r>
              <a:rPr lang="es-ES" sz="1800" dirty="0"/>
              <a:t>, </a:t>
            </a:r>
            <a:r>
              <a:rPr lang="es-ES" sz="1800" dirty="0" err="1"/>
              <a:t>davant</a:t>
            </a:r>
            <a:r>
              <a:rPr lang="es-ES" sz="1800" dirty="0"/>
              <a:t> de </a:t>
            </a:r>
            <a:r>
              <a:rPr lang="es-ES" sz="1800" dirty="0" err="1"/>
              <a:t>qualsevol</a:t>
            </a:r>
            <a:r>
              <a:rPr lang="es-ES" sz="1800" dirty="0"/>
              <a:t> </a:t>
            </a:r>
            <a:r>
              <a:rPr lang="es-ES" sz="1800" dirty="0" err="1"/>
              <a:t>desavinença</a:t>
            </a:r>
            <a:r>
              <a:rPr lang="es-ES" sz="1800" dirty="0"/>
              <a:t> relacionada </a:t>
            </a:r>
            <a:r>
              <a:rPr lang="es-ES" sz="1800" dirty="0" err="1"/>
              <a:t>amb</a:t>
            </a:r>
            <a:r>
              <a:rPr lang="es-ES" sz="1800" dirty="0"/>
              <a:t> el contracte de </a:t>
            </a:r>
            <a:r>
              <a:rPr lang="es-ES" sz="1800" dirty="0" err="1"/>
              <a:t>lloguer</a:t>
            </a:r>
            <a:r>
              <a:rPr lang="es-ES" sz="1800" dirty="0"/>
              <a:t> te </a:t>
            </a:r>
            <a:r>
              <a:rPr lang="es-ES" sz="1800" dirty="0" err="1"/>
              <a:t>dues</a:t>
            </a:r>
            <a:r>
              <a:rPr lang="es-ES" sz="1800" dirty="0"/>
              <a:t> </a:t>
            </a:r>
            <a:r>
              <a:rPr lang="es-ES" sz="1800" dirty="0" err="1"/>
              <a:t>vies</a:t>
            </a:r>
            <a:r>
              <a:rPr lang="es-ES" sz="1800" dirty="0"/>
              <a:t> </a:t>
            </a:r>
            <a:r>
              <a:rPr lang="es-ES" sz="1800" dirty="0" err="1"/>
              <a:t>d’actuació</a:t>
            </a:r>
            <a:r>
              <a:rPr lang="es-ES" sz="1800" dirty="0"/>
              <a:t>, una per Consum i una </a:t>
            </a:r>
            <a:r>
              <a:rPr lang="es-ES" sz="1800" dirty="0" err="1"/>
              <a:t>altra</a:t>
            </a:r>
            <a:r>
              <a:rPr lang="es-ES" sz="1800" dirty="0"/>
              <a:t> per </a:t>
            </a:r>
            <a:r>
              <a:rPr lang="es-ES" sz="1800" dirty="0" err="1"/>
              <a:t>Justícia</a:t>
            </a:r>
            <a:r>
              <a:rPr lang="es-ES" sz="1800" dirty="0"/>
              <a:t>, </a:t>
            </a:r>
            <a:r>
              <a:rPr lang="es-ES" sz="1800" dirty="0" err="1"/>
              <a:t>segons</a:t>
            </a:r>
            <a:r>
              <a:rPr lang="es-ES" sz="1800" dirty="0"/>
              <a:t> el contracte es </a:t>
            </a:r>
            <a:r>
              <a:rPr lang="es-ES" sz="1800" dirty="0" err="1"/>
              <a:t>faci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una persona jurídica o </a:t>
            </a:r>
            <a:r>
              <a:rPr lang="es-ES" sz="1800" dirty="0" err="1"/>
              <a:t>amb</a:t>
            </a:r>
            <a:r>
              <a:rPr lang="es-ES" sz="1800" dirty="0"/>
              <a:t> una persona física, </a:t>
            </a:r>
            <a:r>
              <a:rPr lang="es-ES" sz="1800" dirty="0" err="1"/>
              <a:t>respectivament</a:t>
            </a:r>
            <a:r>
              <a:rPr lang="es-ES" sz="1800" dirty="0"/>
              <a:t>.</a:t>
            </a:r>
          </a:p>
          <a:p>
            <a:r>
              <a:rPr lang="es-ES" sz="1800" dirty="0"/>
              <a:t>Si el contracte </a:t>
            </a:r>
            <a:r>
              <a:rPr lang="es-ES" sz="1800" dirty="0" err="1"/>
              <a:t>s’ha</a:t>
            </a:r>
            <a:r>
              <a:rPr lang="es-ES" sz="1800" dirty="0"/>
              <a:t> </a:t>
            </a:r>
            <a:r>
              <a:rPr lang="es-ES" sz="1800" dirty="0" err="1"/>
              <a:t>signat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una empresa, i no </a:t>
            </a:r>
            <a:r>
              <a:rPr lang="es-ES" sz="1800" dirty="0" err="1"/>
              <a:t>s’obté</a:t>
            </a:r>
            <a:r>
              <a:rPr lang="es-ES" sz="1800" dirty="0"/>
              <a:t> una </a:t>
            </a:r>
            <a:r>
              <a:rPr lang="es-ES" sz="1800" dirty="0" err="1"/>
              <a:t>resposta</a:t>
            </a:r>
            <a:r>
              <a:rPr lang="es-ES" sz="1800" dirty="0"/>
              <a:t> </a:t>
            </a:r>
            <a:r>
              <a:rPr lang="es-ES" sz="1800" dirty="0" err="1"/>
              <a:t>satisfactòria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la </a:t>
            </a:r>
            <a:r>
              <a:rPr lang="es-ES" sz="1800" dirty="0" err="1"/>
              <a:t>interlocució</a:t>
            </a:r>
            <a:r>
              <a:rPr lang="es-ES" sz="1800" dirty="0"/>
              <a:t> en el </a:t>
            </a:r>
            <a:r>
              <a:rPr lang="es-ES" sz="1800" dirty="0" err="1"/>
              <a:t>termini</a:t>
            </a:r>
            <a:r>
              <a:rPr lang="es-ES" sz="1800" dirty="0"/>
              <a:t> </a:t>
            </a:r>
            <a:r>
              <a:rPr lang="es-ES" sz="1800" dirty="0" err="1"/>
              <a:t>màxim</a:t>
            </a:r>
            <a:r>
              <a:rPr lang="es-ES" sz="1800" dirty="0"/>
              <a:t> d’1 mes, el </a:t>
            </a:r>
            <a:r>
              <a:rPr lang="es-ES" sz="1800" dirty="0" err="1"/>
              <a:t>llogater</a:t>
            </a:r>
            <a:r>
              <a:rPr lang="es-ES" sz="1800" dirty="0"/>
              <a:t> es </a:t>
            </a:r>
            <a:r>
              <a:rPr lang="es-ES" sz="1800" dirty="0" err="1"/>
              <a:t>pot</a:t>
            </a:r>
            <a:r>
              <a:rPr lang="es-ES" sz="1800" dirty="0"/>
              <a:t> </a:t>
            </a:r>
            <a:r>
              <a:rPr lang="es-ES" sz="1800" dirty="0" err="1"/>
              <a:t>adreçar</a:t>
            </a:r>
            <a:r>
              <a:rPr lang="es-ES" sz="1800" dirty="0"/>
              <a:t> al </a:t>
            </a:r>
            <a:r>
              <a:rPr lang="es-ES" sz="1800" dirty="0" err="1"/>
              <a:t>servei</a:t>
            </a:r>
            <a:r>
              <a:rPr lang="es-ES" sz="1800" dirty="0"/>
              <a:t> </a:t>
            </a:r>
            <a:r>
              <a:rPr lang="es-ES" sz="1800" dirty="0" err="1"/>
              <a:t>públic</a:t>
            </a:r>
            <a:r>
              <a:rPr lang="es-ES" sz="1800" dirty="0"/>
              <a:t> de </a:t>
            </a:r>
            <a:r>
              <a:rPr lang="es-ES" sz="1800" dirty="0" err="1"/>
              <a:t>consum</a:t>
            </a:r>
            <a:r>
              <a:rPr lang="es-ES" sz="1800" dirty="0"/>
              <a:t> del </a:t>
            </a:r>
            <a:r>
              <a:rPr lang="es-ES" sz="1800" dirty="0" err="1"/>
              <a:t>municipi</a:t>
            </a:r>
            <a:r>
              <a:rPr lang="es-ES" sz="1800" dirty="0"/>
              <a:t> per intentar </a:t>
            </a:r>
            <a:r>
              <a:rPr lang="es-ES" sz="1800" dirty="0" err="1"/>
              <a:t>resoldre</a:t>
            </a:r>
            <a:r>
              <a:rPr lang="es-ES" sz="1800" dirty="0"/>
              <a:t> el cas a través dels </a:t>
            </a:r>
            <a:r>
              <a:rPr lang="es-ES" sz="1800" dirty="0" err="1"/>
              <a:t>procediments</a:t>
            </a:r>
            <a:r>
              <a:rPr lang="es-ES" sz="1800" dirty="0"/>
              <a:t> </a:t>
            </a:r>
            <a:r>
              <a:rPr lang="es-ES" sz="1800" dirty="0" err="1"/>
              <a:t>voluntaris</a:t>
            </a:r>
            <a:r>
              <a:rPr lang="es-ES" sz="1800" dirty="0"/>
              <a:t> i </a:t>
            </a:r>
            <a:r>
              <a:rPr lang="es-ES" sz="1800" dirty="0" err="1"/>
              <a:t>extrajudicials</a:t>
            </a:r>
            <a:r>
              <a:rPr lang="es-ES" sz="1800" dirty="0"/>
              <a:t> de </a:t>
            </a:r>
            <a:r>
              <a:rPr lang="es-ES" sz="1800" dirty="0" err="1"/>
              <a:t>mediació</a:t>
            </a:r>
            <a:r>
              <a:rPr lang="es-ES" sz="1800" dirty="0"/>
              <a:t> i/o </a:t>
            </a:r>
            <a:r>
              <a:rPr lang="es-ES" sz="1800" dirty="0" err="1"/>
              <a:t>arbitratge</a:t>
            </a:r>
            <a:r>
              <a:rPr lang="es-ES" sz="1800" dirty="0"/>
              <a:t> de </a:t>
            </a:r>
            <a:r>
              <a:rPr lang="es-ES" sz="1800" dirty="0" err="1"/>
              <a:t>consum</a:t>
            </a:r>
            <a:r>
              <a:rPr lang="es-ES" sz="1800" dirty="0"/>
              <a:t>.</a:t>
            </a:r>
          </a:p>
          <a:p>
            <a:endParaRPr lang="es-ES" sz="1800" dirty="0"/>
          </a:p>
          <a:p>
            <a:r>
              <a:rPr lang="es-ES" sz="1800" dirty="0"/>
              <a:t>Si el contracte de </a:t>
            </a:r>
            <a:r>
              <a:rPr lang="es-ES" sz="1800" dirty="0" err="1"/>
              <a:t>lloguer</a:t>
            </a:r>
            <a:r>
              <a:rPr lang="es-ES" sz="1800" dirty="0"/>
              <a:t> </a:t>
            </a:r>
            <a:r>
              <a:rPr lang="es-ES" sz="1800" dirty="0" err="1"/>
              <a:t>és</a:t>
            </a:r>
            <a:r>
              <a:rPr lang="es-ES" sz="1800" dirty="0"/>
              <a:t> entre </a:t>
            </a:r>
            <a:r>
              <a:rPr lang="es-ES" sz="1800" dirty="0" err="1"/>
              <a:t>particulars</a:t>
            </a:r>
            <a:r>
              <a:rPr lang="es-ES" sz="1800" dirty="0"/>
              <a:t>, el </a:t>
            </a:r>
            <a:r>
              <a:rPr lang="es-ES" sz="1800" dirty="0" err="1"/>
              <a:t>llogater</a:t>
            </a:r>
            <a:r>
              <a:rPr lang="es-ES" sz="1800" dirty="0"/>
              <a:t> es </a:t>
            </a:r>
            <a:r>
              <a:rPr lang="es-ES" sz="1800" dirty="0" err="1"/>
              <a:t>pot</a:t>
            </a:r>
            <a:r>
              <a:rPr lang="es-ES" sz="1800" dirty="0"/>
              <a:t> </a:t>
            </a:r>
            <a:r>
              <a:rPr lang="es-ES" sz="1800" dirty="0" err="1"/>
              <a:t>adreçar</a:t>
            </a:r>
            <a:r>
              <a:rPr lang="es-ES" sz="1800" dirty="0"/>
              <a:t> al centre de </a:t>
            </a:r>
            <a:r>
              <a:rPr lang="es-ES" sz="1800" dirty="0" err="1"/>
              <a:t>mediació</a:t>
            </a:r>
            <a:r>
              <a:rPr lang="es-ES" sz="1800" dirty="0"/>
              <a:t> del Departament de </a:t>
            </a:r>
            <a:r>
              <a:rPr lang="es-ES" sz="1800" dirty="0" err="1"/>
              <a:t>Justícia</a:t>
            </a:r>
            <a:r>
              <a:rPr lang="es-ES" sz="1800" dirty="0"/>
              <a:t>, </a:t>
            </a:r>
            <a:r>
              <a:rPr lang="es-ES" sz="1800" dirty="0" err="1"/>
              <a:t>Drets</a:t>
            </a:r>
            <a:r>
              <a:rPr lang="es-ES" sz="1800" dirty="0"/>
              <a:t> i </a:t>
            </a:r>
            <a:r>
              <a:rPr lang="es-ES" sz="1800" dirty="0" err="1"/>
              <a:t>Memòria</a:t>
            </a:r>
            <a:r>
              <a:rPr lang="es-ES" sz="1800" dirty="0"/>
              <a:t> de la Generalitat, per intentar </a:t>
            </a:r>
            <a:r>
              <a:rPr lang="es-ES" sz="1800" dirty="0" err="1"/>
              <a:t>resoldre</a:t>
            </a:r>
            <a:r>
              <a:rPr lang="es-ES" sz="1800" dirty="0"/>
              <a:t> el cas </a:t>
            </a:r>
            <a:r>
              <a:rPr lang="es-ES" sz="1800" dirty="0" err="1"/>
              <a:t>mitjançant</a:t>
            </a:r>
            <a:r>
              <a:rPr lang="es-ES" sz="1800" dirty="0"/>
              <a:t> la </a:t>
            </a:r>
            <a:r>
              <a:rPr lang="es-ES" sz="1800" dirty="0" err="1"/>
              <a:t>mediació</a:t>
            </a:r>
            <a:r>
              <a:rPr lang="es-ES" sz="1800" dirty="0"/>
              <a:t> i evitar </a:t>
            </a:r>
            <a:r>
              <a:rPr lang="es-ES" sz="1800" dirty="0" err="1"/>
              <a:t>haver</a:t>
            </a:r>
            <a:r>
              <a:rPr lang="es-ES" sz="1800" dirty="0"/>
              <a:t> de </a:t>
            </a:r>
            <a:r>
              <a:rPr lang="es-ES" sz="1800" dirty="0" err="1"/>
              <a:t>recórrer</a:t>
            </a:r>
            <a:r>
              <a:rPr lang="es-ES" sz="1800" dirty="0"/>
              <a:t> a la </a:t>
            </a:r>
            <a:r>
              <a:rPr lang="es-ES" sz="1800" dirty="0" err="1"/>
              <a:t>via</a:t>
            </a:r>
            <a:r>
              <a:rPr lang="es-ES" sz="1800" dirty="0"/>
              <a:t> judicial. El Servei </a:t>
            </a:r>
            <a:r>
              <a:rPr lang="es-ES" sz="1800" dirty="0" err="1"/>
              <a:t>d’Orientació</a:t>
            </a:r>
            <a:r>
              <a:rPr lang="es-ES" sz="1800" dirty="0"/>
              <a:t> Jurídica de </a:t>
            </a:r>
            <a:r>
              <a:rPr lang="es-ES" sz="1800" dirty="0" err="1"/>
              <a:t>l’Ajuntament</a:t>
            </a:r>
            <a:r>
              <a:rPr lang="es-ES" sz="1800" dirty="0"/>
              <a:t> de Barcelona </a:t>
            </a:r>
            <a:r>
              <a:rPr lang="es-ES" sz="1800" dirty="0" err="1"/>
              <a:t>realitza</a:t>
            </a:r>
            <a:r>
              <a:rPr lang="es-ES" sz="1800" dirty="0"/>
              <a:t> </a:t>
            </a:r>
            <a:r>
              <a:rPr lang="es-ES" sz="1800" dirty="0" err="1"/>
              <a:t>aquestes</a:t>
            </a:r>
            <a:r>
              <a:rPr lang="es-ES" sz="1800" dirty="0"/>
              <a:t> </a:t>
            </a:r>
            <a:r>
              <a:rPr lang="es-ES" sz="1800" dirty="0" err="1"/>
              <a:t>funcions</a:t>
            </a:r>
            <a:r>
              <a:rPr lang="es-ES" sz="1800" dirty="0"/>
              <a:t> a la </a:t>
            </a:r>
            <a:r>
              <a:rPr lang="es-ES" sz="1800" dirty="0" err="1"/>
              <a:t>ciutat</a:t>
            </a:r>
            <a:r>
              <a:rPr lang="es-ES" sz="1800" dirty="0"/>
              <a:t>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15817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0449402-71C9-E4D2-218D-5BE6FE07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033" y="416922"/>
            <a:ext cx="2880360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31595-AC30-7946-7639-B10750516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49" y="1990725"/>
            <a:ext cx="5229225" cy="253365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s-ES" dirty="0" err="1"/>
              <a:t>Introducció</a:t>
            </a:r>
            <a:endParaRPr lang="es-ES" dirty="0"/>
          </a:p>
          <a:p>
            <a:pPr marL="342900" indent="-342900">
              <a:buAutoNum type="arabicPeriod"/>
            </a:pP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nous</a:t>
            </a:r>
            <a:r>
              <a:rPr lang="es-ES" dirty="0"/>
              <a:t> contractes de </a:t>
            </a:r>
            <a:r>
              <a:rPr lang="es-ES" dirty="0" err="1"/>
              <a:t>lloguer</a:t>
            </a:r>
            <a:endParaRPr lang="es-ES" dirty="0"/>
          </a:p>
          <a:p>
            <a:pPr marL="342900" indent="-342900">
              <a:buAutoNum type="arabicPeriod"/>
            </a:pPr>
            <a:r>
              <a:rPr lang="es-ES" dirty="0"/>
              <a:t>El preu </a:t>
            </a:r>
            <a:r>
              <a:rPr lang="es-ES" dirty="0" err="1"/>
              <a:t>mitjà</a:t>
            </a:r>
            <a:r>
              <a:rPr lang="es-ES" dirty="0"/>
              <a:t> dels </a:t>
            </a:r>
            <a:r>
              <a:rPr lang="es-ES" dirty="0" err="1"/>
              <a:t>nous</a:t>
            </a:r>
            <a:r>
              <a:rPr lang="es-ES" dirty="0"/>
              <a:t> contractes de </a:t>
            </a:r>
            <a:r>
              <a:rPr lang="es-ES" dirty="0" err="1"/>
              <a:t>lloguer</a:t>
            </a:r>
            <a:endParaRPr lang="es-ES" dirty="0"/>
          </a:p>
          <a:p>
            <a:pPr marL="342900" indent="-342900">
              <a:buAutoNum type="arabicPeriod"/>
            </a:pPr>
            <a:r>
              <a:rPr lang="es-ES" dirty="0"/>
              <a:t>Les </a:t>
            </a:r>
            <a:r>
              <a:rPr lang="es-ES" dirty="0" err="1"/>
              <a:t>transaccions</a:t>
            </a:r>
            <a:r>
              <a:rPr lang="es-ES" dirty="0"/>
              <a:t> de </a:t>
            </a:r>
            <a:r>
              <a:rPr lang="es-ES" dirty="0" err="1"/>
              <a:t>compravenda</a:t>
            </a:r>
            <a:r>
              <a:rPr lang="es-ES" dirty="0"/>
              <a:t> de </a:t>
            </a:r>
            <a:r>
              <a:rPr lang="es-ES" dirty="0" err="1"/>
              <a:t>segona</a:t>
            </a:r>
            <a:r>
              <a:rPr lang="es-ES" dirty="0"/>
              <a:t> </a:t>
            </a:r>
            <a:r>
              <a:rPr lang="es-ES" dirty="0" err="1"/>
              <a:t>mà</a:t>
            </a:r>
            <a:endParaRPr lang="es-ES" dirty="0"/>
          </a:p>
          <a:p>
            <a:pPr marL="342900" indent="-342900">
              <a:buAutoNum type="arabicPeriod"/>
            </a:pPr>
            <a:r>
              <a:rPr lang="es-ES" dirty="0" err="1"/>
              <a:t>Compliment</a:t>
            </a:r>
            <a:r>
              <a:rPr lang="es-ES" dirty="0"/>
              <a:t> (consultes, </a:t>
            </a:r>
            <a:r>
              <a:rPr lang="es-ES" dirty="0" err="1"/>
              <a:t>reclamacions</a:t>
            </a:r>
            <a:r>
              <a:rPr lang="es-ES" dirty="0"/>
              <a:t> i </a:t>
            </a:r>
            <a:r>
              <a:rPr lang="es-ES" dirty="0" err="1"/>
              <a:t>denúncies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406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C3818-2D7B-1611-8C1C-F88E04169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0899" y="2776797"/>
            <a:ext cx="6876531" cy="1304405"/>
          </a:xfrm>
        </p:spPr>
        <p:txBody>
          <a:bodyPr/>
          <a:lstStyle/>
          <a:p>
            <a:r>
              <a:rPr lang="es-ES" dirty="0"/>
              <a:t>1. INTRODUCCIÓ</a:t>
            </a:r>
          </a:p>
        </p:txBody>
      </p:sp>
    </p:spTree>
    <p:extLst>
      <p:ext uri="{BB962C8B-B14F-4D97-AF65-F5344CB8AC3E}">
        <p14:creationId xmlns:p14="http://schemas.microsoft.com/office/powerpoint/2010/main" val="106846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F79D7BE-83B7-91AB-A18A-29B78982B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405" y="357825"/>
            <a:ext cx="3967731" cy="600930"/>
          </a:xfrm>
        </p:spPr>
        <p:txBody>
          <a:bodyPr/>
          <a:lstStyle/>
          <a:p>
            <a:r>
              <a:rPr lang="ca-ES" dirty="0"/>
              <a:t>1. Introducció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73CEE7-7002-7516-0061-8192E9839D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21D886-0C2D-4637-AD0E-9CF5C638CA3B}" type="slidenum">
              <a:rPr lang="ca-ES" smtClean="0"/>
              <a:pPr/>
              <a:t>4</a:t>
            </a:fld>
            <a:endParaRPr lang="ca-ES" dirty="0"/>
          </a:p>
        </p:txBody>
      </p:sp>
      <p:sp>
        <p:nvSpPr>
          <p:cNvPr id="4" name="Subtítulo 8">
            <a:extLst>
              <a:ext uri="{FF2B5EF4-FFF2-40B4-BE49-F238E27FC236}">
                <a16:creationId xmlns:a16="http://schemas.microsoft.com/office/drawing/2014/main" id="{9B50B52C-F775-EE76-E2B1-C2D89A615DF2}"/>
              </a:ext>
            </a:extLst>
          </p:cNvPr>
          <p:cNvSpPr txBox="1">
            <a:spLocks/>
          </p:cNvSpPr>
          <p:nvPr/>
        </p:nvSpPr>
        <p:spPr>
          <a:xfrm>
            <a:off x="520405" y="2907183"/>
            <a:ext cx="11034363" cy="3797067"/>
          </a:xfrm>
          <a:prstGeom prst="rect">
            <a:avLst/>
          </a:prstGeom>
        </p:spPr>
        <p:txBody>
          <a:bodyPr lIns="0" tIns="0" b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u="sng" dirty="0"/>
              <a:t>Un </a:t>
            </a:r>
            <a:r>
              <a:rPr lang="es-ES" u="sng" dirty="0" err="1"/>
              <a:t>apunt</a:t>
            </a:r>
            <a:r>
              <a:rPr lang="es-ES" u="sng" dirty="0"/>
              <a:t> </a:t>
            </a:r>
            <a:r>
              <a:rPr lang="es-ES" u="sng" dirty="0" err="1"/>
              <a:t>metodològic</a:t>
            </a:r>
            <a:endParaRPr lang="es-ES" u="sng" dirty="0"/>
          </a:p>
          <a:p>
            <a:endParaRPr lang="es-ES" dirty="0"/>
          </a:p>
          <a:p>
            <a:r>
              <a:rPr lang="es-ES" dirty="0"/>
              <a:t>Data de </a:t>
            </a:r>
            <a:r>
              <a:rPr lang="es-ES" dirty="0" err="1"/>
              <a:t>dipòsit</a:t>
            </a:r>
            <a:r>
              <a:rPr lang="es-ES" dirty="0"/>
              <a:t> de la </a:t>
            </a:r>
            <a:r>
              <a:rPr lang="es-ES" dirty="0" err="1"/>
              <a:t>fiança</a:t>
            </a:r>
            <a:r>
              <a:rPr lang="es-ES" dirty="0"/>
              <a:t> vs. data de signatura del contracte. </a:t>
            </a:r>
            <a:r>
              <a:rPr lang="es-ES" b="1" dirty="0" err="1"/>
              <a:t>S’ha</a:t>
            </a:r>
            <a:r>
              <a:rPr lang="es-ES" b="1" dirty="0"/>
              <a:t> </a:t>
            </a:r>
            <a:r>
              <a:rPr lang="es-ES" b="1" dirty="0" err="1"/>
              <a:t>d’esperar</a:t>
            </a:r>
            <a:r>
              <a:rPr lang="es-ES" b="1" dirty="0"/>
              <a:t> a les dades del tercer trimestre</a:t>
            </a:r>
            <a:r>
              <a:rPr lang="es-ES" dirty="0"/>
              <a:t> per poder arribar a unes primeres </a:t>
            </a:r>
            <a:r>
              <a:rPr lang="es-ES" dirty="0" err="1"/>
              <a:t>conclusions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robustes sobre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efectes</a:t>
            </a:r>
            <a:r>
              <a:rPr lang="es-ES" dirty="0"/>
              <a:t> de la </a:t>
            </a:r>
            <a:r>
              <a:rPr lang="es-ES" dirty="0" err="1"/>
              <a:t>regulació</a:t>
            </a:r>
            <a:r>
              <a:rPr lang="es-ES" dirty="0"/>
              <a:t> dels </a:t>
            </a:r>
            <a:r>
              <a:rPr lang="es-ES" dirty="0" err="1"/>
              <a:t>preus</a:t>
            </a:r>
            <a:r>
              <a:rPr lang="es-ES" dirty="0"/>
              <a:t> de </a:t>
            </a:r>
            <a:r>
              <a:rPr lang="es-ES" dirty="0" err="1"/>
              <a:t>lloguer</a:t>
            </a:r>
            <a:r>
              <a:rPr lang="es-ES" dirty="0"/>
              <a:t>. En </a:t>
            </a:r>
            <a:r>
              <a:rPr lang="es-ES" dirty="0" err="1"/>
              <a:t>tot</a:t>
            </a:r>
            <a:r>
              <a:rPr lang="es-ES" dirty="0"/>
              <a:t> cas, </a:t>
            </a:r>
            <a:r>
              <a:rPr lang="es-ES" dirty="0" err="1"/>
              <a:t>s’ha</a:t>
            </a:r>
            <a:r>
              <a:rPr lang="es-ES" dirty="0"/>
              <a:t> de </a:t>
            </a:r>
            <a:r>
              <a:rPr lang="es-ES" dirty="0" err="1"/>
              <a:t>disposar</a:t>
            </a:r>
            <a:r>
              <a:rPr lang="es-ES" dirty="0"/>
              <a:t> de </a:t>
            </a:r>
            <a:r>
              <a:rPr lang="es-ES" dirty="0" err="1"/>
              <a:t>sèries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llargues</a:t>
            </a:r>
            <a:r>
              <a:rPr lang="es-ES" dirty="0"/>
              <a:t>.</a:t>
            </a:r>
          </a:p>
          <a:p>
            <a:pPr marL="342900" indent="-342900">
              <a:buFontTx/>
              <a:buChar char="-"/>
            </a:pPr>
            <a:endParaRPr lang="es-ES" dirty="0"/>
          </a:p>
          <a:p>
            <a:endParaRPr lang="es-ES" dirty="0"/>
          </a:p>
          <a:p>
            <a:r>
              <a:rPr lang="es-ES" u="sng" dirty="0"/>
              <a:t>Una </a:t>
            </a:r>
            <a:r>
              <a:rPr lang="es-ES" u="sng" dirty="0" err="1"/>
              <a:t>reflexió</a:t>
            </a:r>
            <a:r>
              <a:rPr lang="es-ES" u="sng" dirty="0"/>
              <a:t> sobre la </a:t>
            </a:r>
            <a:r>
              <a:rPr lang="es-ES" u="sng" dirty="0" err="1"/>
              <a:t>interpretació</a:t>
            </a:r>
            <a:r>
              <a:rPr lang="es-ES" u="sng" dirty="0"/>
              <a:t> de les dades</a:t>
            </a:r>
          </a:p>
          <a:p>
            <a:endParaRPr lang="es-ES" dirty="0"/>
          </a:p>
          <a:p>
            <a:r>
              <a:rPr lang="es-ES" dirty="0" err="1"/>
              <a:t>L’evolución</a:t>
            </a:r>
            <a:r>
              <a:rPr lang="es-ES" dirty="0"/>
              <a:t> del </a:t>
            </a:r>
            <a:r>
              <a:rPr lang="es-ES" dirty="0" err="1"/>
              <a:t>mercat</a:t>
            </a:r>
            <a:r>
              <a:rPr lang="es-ES" dirty="0"/>
              <a:t> de </a:t>
            </a:r>
            <a:r>
              <a:rPr lang="es-ES" dirty="0" err="1"/>
              <a:t>lloguer</a:t>
            </a:r>
            <a:r>
              <a:rPr lang="es-ES" dirty="0"/>
              <a:t> </a:t>
            </a:r>
            <a:r>
              <a:rPr lang="es-ES" dirty="0" err="1"/>
              <a:t>està</a:t>
            </a:r>
            <a:r>
              <a:rPr lang="es-ES" dirty="0"/>
              <a:t> </a:t>
            </a:r>
            <a:r>
              <a:rPr lang="es-ES" dirty="0" err="1"/>
              <a:t>influenciat</a:t>
            </a:r>
            <a:r>
              <a:rPr lang="es-ES" dirty="0"/>
              <a:t> per una </a:t>
            </a:r>
            <a:r>
              <a:rPr lang="es-ES" b="1" dirty="0" err="1"/>
              <a:t>multiplicitat</a:t>
            </a:r>
            <a:r>
              <a:rPr lang="es-ES" b="1" dirty="0"/>
              <a:t> de </a:t>
            </a:r>
            <a:r>
              <a:rPr lang="es-ES" b="1" dirty="0" err="1"/>
              <a:t>factors</a:t>
            </a:r>
            <a:r>
              <a:rPr lang="es-ES" dirty="0"/>
              <a:t>: </a:t>
            </a:r>
            <a:r>
              <a:rPr lang="es-ES" dirty="0" err="1"/>
              <a:t>demogràfics</a:t>
            </a:r>
            <a:r>
              <a:rPr lang="es-ES" dirty="0"/>
              <a:t>, </a:t>
            </a:r>
            <a:r>
              <a:rPr lang="es-ES" dirty="0" err="1"/>
              <a:t>d’oferta</a:t>
            </a:r>
            <a:r>
              <a:rPr lang="es-ES" dirty="0"/>
              <a:t>, </a:t>
            </a:r>
            <a:r>
              <a:rPr lang="es-ES" dirty="0" err="1"/>
              <a:t>financers</a:t>
            </a:r>
            <a:r>
              <a:rPr lang="es-ES" dirty="0"/>
              <a:t>, polítiques públiques…</a:t>
            </a:r>
            <a:r>
              <a:rPr lang="es-ES" dirty="0" err="1"/>
              <a:t>Aïllar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efectes</a:t>
            </a:r>
            <a:r>
              <a:rPr lang="es-ES" dirty="0"/>
              <a:t> de la </a:t>
            </a:r>
            <a:r>
              <a:rPr lang="es-ES" dirty="0" err="1"/>
              <a:t>regulació</a:t>
            </a:r>
            <a:r>
              <a:rPr lang="es-ES" dirty="0"/>
              <a:t> </a:t>
            </a:r>
            <a:r>
              <a:rPr lang="es-ES" dirty="0" err="1"/>
              <a:t>d’altres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metodològicament</a:t>
            </a:r>
            <a:r>
              <a:rPr lang="es-ES" dirty="0"/>
              <a:t> </a:t>
            </a:r>
            <a:r>
              <a:rPr lang="es-ES" dirty="0" err="1"/>
              <a:t>dificultòs</a:t>
            </a:r>
            <a:r>
              <a:rPr lang="es-ES" dirty="0"/>
              <a:t>. En termes </a:t>
            </a:r>
            <a:r>
              <a:rPr lang="es-ES" dirty="0" err="1"/>
              <a:t>generals</a:t>
            </a:r>
            <a:r>
              <a:rPr lang="es-ES" dirty="0"/>
              <a:t>, </a:t>
            </a:r>
            <a:r>
              <a:rPr lang="es-ES" b="1" dirty="0"/>
              <a:t>les </a:t>
            </a:r>
            <a:r>
              <a:rPr lang="es-ES" b="1" dirty="0" err="1"/>
              <a:t>conclusions</a:t>
            </a:r>
            <a:r>
              <a:rPr lang="es-ES" b="1" dirty="0"/>
              <a:t> </a:t>
            </a:r>
            <a:r>
              <a:rPr lang="es-ES" b="1" dirty="0" err="1"/>
              <a:t>obtingudes</a:t>
            </a:r>
            <a:r>
              <a:rPr lang="es-ES" b="1" dirty="0"/>
              <a:t> </a:t>
            </a:r>
            <a:r>
              <a:rPr lang="es-ES" b="1" dirty="0" err="1"/>
              <a:t>amb</a:t>
            </a:r>
            <a:r>
              <a:rPr lang="es-ES" b="1" dirty="0"/>
              <a:t> les dades no poden ser taxatives.</a:t>
            </a:r>
          </a:p>
        </p:txBody>
      </p:sp>
      <p:sp>
        <p:nvSpPr>
          <p:cNvPr id="2" name="Subtítulo 8">
            <a:extLst>
              <a:ext uri="{FF2B5EF4-FFF2-40B4-BE49-F238E27FC236}">
                <a16:creationId xmlns:a16="http://schemas.microsoft.com/office/drawing/2014/main" id="{C062CDF6-1B6C-E894-4908-ECDE129AE733}"/>
              </a:ext>
            </a:extLst>
          </p:cNvPr>
          <p:cNvSpPr txBox="1">
            <a:spLocks/>
          </p:cNvSpPr>
          <p:nvPr/>
        </p:nvSpPr>
        <p:spPr>
          <a:xfrm>
            <a:off x="540931" y="942319"/>
            <a:ext cx="11110137" cy="1364189"/>
          </a:xfrm>
          <a:prstGeom prst="rect">
            <a:avLst/>
          </a:prstGeom>
        </p:spPr>
        <p:txBody>
          <a:bodyPr lIns="0" tIns="0" bIns="0"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lang="ca-ES" sz="2000" kern="120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/>
              <a:t>El </a:t>
            </a:r>
            <a:r>
              <a:rPr lang="es-ES" sz="1800" b="1" dirty="0"/>
              <a:t>16 de </a:t>
            </a:r>
            <a:r>
              <a:rPr lang="es-ES" sz="1800" b="1" dirty="0" err="1"/>
              <a:t>març</a:t>
            </a:r>
            <a:r>
              <a:rPr lang="es-ES" sz="1800" b="1" dirty="0"/>
              <a:t> de 2024 va entrar en vigor la </a:t>
            </a:r>
            <a:r>
              <a:rPr lang="es-ES" sz="1800" b="1" dirty="0" err="1"/>
              <a:t>regulació</a:t>
            </a:r>
            <a:r>
              <a:rPr lang="es-ES" sz="1800" b="1" dirty="0"/>
              <a:t> de </a:t>
            </a:r>
            <a:r>
              <a:rPr lang="es-ES" sz="1800" b="1" dirty="0" err="1"/>
              <a:t>lloguers</a:t>
            </a:r>
            <a:r>
              <a:rPr lang="es-ES" sz="1800" b="1" dirty="0"/>
              <a:t> </a:t>
            </a:r>
            <a:r>
              <a:rPr lang="es-ES" sz="1800" dirty="0"/>
              <a:t>a la Zona de </a:t>
            </a:r>
            <a:r>
              <a:rPr lang="es-ES" sz="1800" dirty="0" err="1"/>
              <a:t>Mercat</a:t>
            </a:r>
            <a:r>
              <a:rPr lang="es-ES" sz="1800" dirty="0"/>
              <a:t> Residencial </a:t>
            </a:r>
            <a:r>
              <a:rPr lang="es-ES" sz="1800" dirty="0" err="1"/>
              <a:t>Tens</a:t>
            </a:r>
            <a:r>
              <a:rPr lang="es-ES" sz="1800" dirty="0"/>
              <a:t> </a:t>
            </a:r>
            <a:r>
              <a:rPr lang="es-ES" sz="1800" dirty="0" err="1"/>
              <a:t>composada</a:t>
            </a:r>
            <a:r>
              <a:rPr lang="es-ES" sz="1800" dirty="0"/>
              <a:t> per 140 </a:t>
            </a:r>
            <a:r>
              <a:rPr lang="es-ES" sz="1800" dirty="0" err="1"/>
              <a:t>municipis</a:t>
            </a:r>
            <a:r>
              <a:rPr lang="es-ES" sz="1800" dirty="0"/>
              <a:t> de Catalunya, un dels </a:t>
            </a:r>
            <a:r>
              <a:rPr lang="es-ES" sz="1800" dirty="0" err="1"/>
              <a:t>quals</a:t>
            </a:r>
            <a:r>
              <a:rPr lang="es-ES" sz="1800" dirty="0"/>
              <a:t> </a:t>
            </a:r>
            <a:r>
              <a:rPr lang="es-ES" sz="1800" dirty="0" err="1"/>
              <a:t>és</a:t>
            </a:r>
            <a:r>
              <a:rPr lang="es-ES" sz="1800" dirty="0"/>
              <a:t> </a:t>
            </a:r>
            <a:r>
              <a:rPr lang="es-ES" sz="1800" b="1" dirty="0"/>
              <a:t>la </a:t>
            </a:r>
            <a:r>
              <a:rPr lang="es-ES" sz="1800" b="1" dirty="0" err="1"/>
              <a:t>ciutat</a:t>
            </a:r>
            <a:r>
              <a:rPr lang="es-ES" sz="1800" b="1" dirty="0"/>
              <a:t> de Barcelona</a:t>
            </a:r>
            <a:r>
              <a:rPr lang="es-ES" sz="1800" dirty="0"/>
              <a:t>. </a:t>
            </a:r>
          </a:p>
          <a:p>
            <a:endParaRPr lang="es-ES" sz="1800" dirty="0"/>
          </a:p>
          <a:p>
            <a:r>
              <a:rPr lang="es-ES" sz="1800" dirty="0" err="1"/>
              <a:t>Recentment</a:t>
            </a:r>
            <a:r>
              <a:rPr lang="es-ES" sz="1800" dirty="0"/>
              <a:t>, la Secretaria </a:t>
            </a:r>
            <a:r>
              <a:rPr lang="es-ES" sz="1800" dirty="0" err="1"/>
              <a:t>d’habitatge</a:t>
            </a:r>
            <a:r>
              <a:rPr lang="es-ES" sz="1800" dirty="0"/>
              <a:t> de la Generalitat de Catalunya ha </a:t>
            </a:r>
            <a:r>
              <a:rPr lang="es-ES" sz="1800" dirty="0" err="1"/>
              <a:t>publicat</a:t>
            </a:r>
            <a:r>
              <a:rPr lang="es-ES" sz="1800" dirty="0"/>
              <a:t> les </a:t>
            </a:r>
            <a:r>
              <a:rPr lang="es-ES" sz="1800" b="1" dirty="0"/>
              <a:t>estadístiques del </a:t>
            </a:r>
            <a:r>
              <a:rPr lang="es-ES" sz="1800" b="1" dirty="0" err="1"/>
              <a:t>mercat</a:t>
            </a:r>
            <a:r>
              <a:rPr lang="es-ES" sz="1800" b="1" dirty="0"/>
              <a:t> de </a:t>
            </a:r>
            <a:r>
              <a:rPr lang="es-ES" sz="1800" b="1" dirty="0" err="1"/>
              <a:t>lloguer</a:t>
            </a:r>
            <a:r>
              <a:rPr lang="es-ES" sz="1800" b="1" dirty="0"/>
              <a:t> </a:t>
            </a:r>
            <a:r>
              <a:rPr lang="es-ES" sz="1800" b="1" dirty="0" err="1"/>
              <a:t>corresponents</a:t>
            </a:r>
            <a:r>
              <a:rPr lang="es-ES" sz="1800" b="1" dirty="0"/>
              <a:t> al </a:t>
            </a:r>
            <a:r>
              <a:rPr lang="es-ES" sz="1800" b="1" dirty="0" err="1"/>
              <a:t>segon</a:t>
            </a:r>
            <a:r>
              <a:rPr lang="es-ES" sz="1800" b="1" dirty="0"/>
              <a:t> trimestre de 2024</a:t>
            </a:r>
            <a:r>
              <a:rPr lang="es-ES" sz="1800" dirty="0"/>
              <a:t> en les </a:t>
            </a:r>
            <a:r>
              <a:rPr lang="es-ES" sz="1800" dirty="0" err="1"/>
              <a:t>quals</a:t>
            </a:r>
            <a:r>
              <a:rPr lang="es-ES" sz="1800" dirty="0"/>
              <a:t> es poden </a:t>
            </a:r>
            <a:r>
              <a:rPr lang="es-ES" sz="1800" dirty="0" err="1"/>
              <a:t>començar</a:t>
            </a:r>
            <a:r>
              <a:rPr lang="es-ES" sz="1800" dirty="0"/>
              <a:t> a apreciar </a:t>
            </a:r>
            <a:r>
              <a:rPr lang="es-ES" sz="1800" dirty="0" err="1"/>
              <a:t>alguns</a:t>
            </a:r>
            <a:r>
              <a:rPr lang="es-ES" sz="1800" dirty="0"/>
              <a:t> </a:t>
            </a:r>
            <a:r>
              <a:rPr lang="es-ES" sz="1800" dirty="0" err="1"/>
              <a:t>efectes</a:t>
            </a:r>
            <a:r>
              <a:rPr lang="es-ES" sz="1800" dirty="0"/>
              <a:t> de </a:t>
            </a:r>
            <a:r>
              <a:rPr lang="es-ES" sz="1800" dirty="0" err="1"/>
              <a:t>l’entrada</a:t>
            </a:r>
            <a:r>
              <a:rPr lang="es-ES" sz="1800" dirty="0"/>
              <a:t> en vigor de la </a:t>
            </a:r>
            <a:r>
              <a:rPr lang="es-ES" sz="1800" dirty="0" err="1"/>
              <a:t>regulació</a:t>
            </a:r>
            <a:r>
              <a:rPr lang="es-ES" sz="1800" dirty="0"/>
              <a:t> de </a:t>
            </a:r>
            <a:r>
              <a:rPr lang="es-ES" sz="1800" dirty="0" err="1"/>
              <a:t>lloguers</a:t>
            </a:r>
            <a:r>
              <a:rPr lang="es-E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509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FC3818-2D7B-1611-8C1C-F88E041690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8049" y="2857760"/>
            <a:ext cx="6876531" cy="1142480"/>
          </a:xfrm>
        </p:spPr>
        <p:txBody>
          <a:bodyPr/>
          <a:lstStyle/>
          <a:p>
            <a:r>
              <a:rPr lang="es-ES" dirty="0"/>
              <a:t>2. </a:t>
            </a:r>
            <a:r>
              <a:rPr lang="fr-FR" dirty="0"/>
              <a:t>ELS NOUS CONTRACTES DE LLOGUER</a:t>
            </a:r>
          </a:p>
          <a:p>
            <a:endParaRPr lang="fr-FR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737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F79D7BE-83B7-91AB-A18A-29B78982B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2534511" cy="600930"/>
          </a:xfrm>
        </p:spPr>
        <p:txBody>
          <a:bodyPr anchor="t">
            <a:normAutofit/>
          </a:bodyPr>
          <a:lstStyle/>
          <a:p>
            <a:r>
              <a:rPr lang="ca-ES" dirty="0"/>
              <a:t>Context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0792A83-2311-F2E9-5CBF-E8E3F5FE7C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5797" y="1198085"/>
            <a:ext cx="6026156" cy="223938"/>
          </a:xfrm>
        </p:spPr>
        <p:txBody>
          <a:bodyPr/>
          <a:lstStyle/>
          <a:p>
            <a:r>
              <a:rPr lang="en-US" dirty="0"/>
              <a:t>Nous </a:t>
            </a:r>
            <a:r>
              <a:rPr lang="en-US" dirty="0" err="1"/>
              <a:t>contractes</a:t>
            </a:r>
            <a:r>
              <a:rPr lang="en-US" dirty="0"/>
              <a:t>,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extingits</a:t>
            </a:r>
            <a:r>
              <a:rPr lang="en-US" dirty="0"/>
              <a:t> i </a:t>
            </a:r>
            <a:r>
              <a:rPr lang="en-US" dirty="0" err="1"/>
              <a:t>saldo</a:t>
            </a:r>
            <a:r>
              <a:rPr lang="en-US" dirty="0"/>
              <a:t>. Barcelona </a:t>
            </a:r>
            <a:r>
              <a:rPr lang="en-US" dirty="0" err="1"/>
              <a:t>ciutat</a:t>
            </a:r>
            <a:r>
              <a:rPr lang="en-US" dirty="0"/>
              <a:t>. 2010-2023*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D715683-3B1A-ED3E-A8BD-079A36890B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26000" y="6000749"/>
            <a:ext cx="3952875" cy="148128"/>
          </a:xfrm>
        </p:spPr>
        <p:txBody>
          <a:bodyPr/>
          <a:lstStyle/>
          <a:p>
            <a:r>
              <a:rPr lang="en-US" dirty="0"/>
              <a:t>Font: O-HB,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r>
              <a:rPr lang="en-US" dirty="0"/>
              <a:t> (12/02/2024)</a:t>
            </a:r>
          </a:p>
          <a:p>
            <a:r>
              <a:rPr lang="en-US" dirty="0"/>
              <a:t>* Any 2023, </a:t>
            </a:r>
            <a:r>
              <a:rPr lang="en-US" dirty="0" err="1"/>
              <a:t>xifres</a:t>
            </a:r>
            <a:r>
              <a:rPr lang="en-US" dirty="0"/>
              <a:t> </a:t>
            </a:r>
            <a:r>
              <a:rPr lang="en-US" dirty="0" err="1"/>
              <a:t>provisionals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ACF0F5B-00A2-4FCA-0E45-BAEB41BB6D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7688" y="4852031"/>
            <a:ext cx="3769413" cy="600930"/>
          </a:xfrm>
        </p:spPr>
        <p:txBody>
          <a:bodyPr/>
          <a:lstStyle/>
          <a:p>
            <a:r>
              <a:rPr lang="en-US" dirty="0" err="1"/>
              <a:t>Malgrat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descens</a:t>
            </a:r>
            <a:r>
              <a:rPr lang="en-US" dirty="0"/>
              <a:t> dels nous </a:t>
            </a:r>
            <a:r>
              <a:rPr lang="en-US" dirty="0" err="1"/>
              <a:t>contractes</a:t>
            </a:r>
            <a:r>
              <a:rPr lang="en-US" dirty="0"/>
              <a:t>, </a:t>
            </a:r>
            <a:r>
              <a:rPr lang="en-US" dirty="0" err="1"/>
              <a:t>són</a:t>
            </a:r>
            <a:r>
              <a:rPr lang="en-US" dirty="0"/>
              <a:t> superiors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extinguits</a:t>
            </a:r>
            <a:r>
              <a:rPr lang="en-US" dirty="0"/>
              <a:t>, </a:t>
            </a:r>
            <a:r>
              <a:rPr lang="en-US" dirty="0" err="1"/>
              <a:t>el</a:t>
            </a:r>
            <a:r>
              <a:rPr lang="en-US" dirty="0"/>
              <a:t> que </a:t>
            </a:r>
            <a:r>
              <a:rPr lang="en-US" dirty="0" err="1"/>
              <a:t>dona</a:t>
            </a:r>
            <a:r>
              <a:rPr lang="en-US" dirty="0"/>
              <a:t> un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dirty="0" err="1"/>
              <a:t>positiu</a:t>
            </a:r>
            <a:r>
              <a:rPr lang="en-US" dirty="0"/>
              <a:t>, o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d’una</a:t>
            </a:r>
            <a:r>
              <a:rPr lang="en-US" dirty="0"/>
              <a:t> </a:t>
            </a:r>
            <a:r>
              <a:rPr lang="en-US" dirty="0" err="1"/>
              <a:t>altra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vigents</a:t>
            </a:r>
            <a:r>
              <a:rPr lang="en-US" dirty="0"/>
              <a:t> (que es pot considerer com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aproximació</a:t>
            </a:r>
            <a:r>
              <a:rPr lang="en-US" dirty="0"/>
              <a:t> al parc en </a:t>
            </a:r>
            <a:r>
              <a:rPr lang="en-US" dirty="0" err="1"/>
              <a:t>lloguer</a:t>
            </a:r>
            <a:r>
              <a:rPr lang="en-US" dirty="0"/>
              <a:t>) </a:t>
            </a:r>
            <a:r>
              <a:rPr lang="en-US" dirty="0" err="1"/>
              <a:t>augmenta</a:t>
            </a:r>
            <a:r>
              <a:rPr lang="en-US" dirty="0"/>
              <a:t> </a:t>
            </a:r>
            <a:r>
              <a:rPr lang="en-US" dirty="0" err="1"/>
              <a:t>malgrat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nous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disminueix</a:t>
            </a:r>
            <a:r>
              <a:rPr lang="en-US" dirty="0"/>
              <a:t>. 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F2C942C-D5D3-5CB4-87D6-34DB3D7167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688" y="1310054"/>
            <a:ext cx="3952875" cy="1123950"/>
          </a:xfrm>
        </p:spPr>
        <p:txBody>
          <a:bodyPr/>
          <a:lstStyle/>
          <a:p>
            <a:r>
              <a:rPr lang="en-US" dirty="0" err="1"/>
              <a:t>Tendència</a:t>
            </a:r>
            <a:r>
              <a:rPr lang="en-US" dirty="0"/>
              <a:t> al </a:t>
            </a:r>
            <a:r>
              <a:rPr lang="en-US" dirty="0" err="1"/>
              <a:t>descens</a:t>
            </a:r>
            <a:r>
              <a:rPr lang="en-US" dirty="0"/>
              <a:t> dels nous </a:t>
            </a:r>
            <a:r>
              <a:rPr lang="en-US" dirty="0" err="1"/>
              <a:t>contractes</a:t>
            </a:r>
            <a:r>
              <a:rPr lang="en-US" dirty="0"/>
              <a:t> des del 2022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73CEE7-7002-7516-0061-8192E9839D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6</a:t>
            </a:fld>
            <a:endParaRPr lang="ca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1A2CBE-D37C-67F0-D47F-9154C34E4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1731995"/>
            <a:ext cx="6726543" cy="395878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8E9D2AA-BF08-EC87-B1D0-38232FFDB0BC}"/>
              </a:ext>
            </a:extLst>
          </p:cNvPr>
          <p:cNvSpPr txBox="1">
            <a:spLocks/>
          </p:cNvSpPr>
          <p:nvPr/>
        </p:nvSpPr>
        <p:spPr>
          <a:xfrm>
            <a:off x="503160" y="3966939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Augment dels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vigents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D95560-C183-CFE6-4C24-12BB3FE6EB9E}"/>
              </a:ext>
            </a:extLst>
          </p:cNvPr>
          <p:cNvSpPr txBox="1">
            <a:spLocks/>
          </p:cNvSpPr>
          <p:nvPr/>
        </p:nvSpPr>
        <p:spPr>
          <a:xfrm>
            <a:off x="594892" y="2597051"/>
            <a:ext cx="3769413" cy="600930"/>
          </a:xfrm>
          <a:prstGeom prst="rect">
            <a:avLst/>
          </a:prstGeom>
          <a:ln>
            <a:noFill/>
          </a:ln>
        </p:spPr>
        <p:txBody>
          <a:bodyPr lIns="0" tIns="72000" bIns="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 del 2022 </a:t>
            </a:r>
            <a:r>
              <a:rPr lang="en-US" dirty="0" err="1"/>
              <a:t>s’aprecia</a:t>
            </a:r>
            <a:r>
              <a:rPr lang="en-US" dirty="0"/>
              <a:t> un </a:t>
            </a:r>
            <a:r>
              <a:rPr lang="en-US" dirty="0" err="1"/>
              <a:t>descens</a:t>
            </a:r>
            <a:r>
              <a:rPr lang="en-US" dirty="0"/>
              <a:t> dels nous </a:t>
            </a:r>
            <a:r>
              <a:rPr lang="en-US" dirty="0" err="1"/>
              <a:t>contractes</a:t>
            </a:r>
            <a:r>
              <a:rPr lang="en-US" dirty="0"/>
              <a:t>, </a:t>
            </a:r>
            <a:r>
              <a:rPr lang="es-ES" dirty="0"/>
              <a:t>per </a:t>
            </a:r>
            <a:r>
              <a:rPr lang="es-ES" dirty="0" err="1"/>
              <a:t>tant</a:t>
            </a:r>
            <a:r>
              <a:rPr lang="es-ES" dirty="0"/>
              <a:t>, </a:t>
            </a:r>
            <a:r>
              <a:rPr lang="es-ES" dirty="0" err="1"/>
              <a:t>molt</a:t>
            </a:r>
            <a:r>
              <a:rPr lang="es-ES" dirty="0"/>
              <a:t> anterior a </a:t>
            </a:r>
            <a:r>
              <a:rPr lang="es-ES" dirty="0" err="1"/>
              <a:t>l’entrada</a:t>
            </a:r>
            <a:r>
              <a:rPr lang="es-ES" dirty="0"/>
              <a:t> en vigor de la </a:t>
            </a:r>
            <a:r>
              <a:rPr lang="es-ES" dirty="0" err="1"/>
              <a:t>Llei</a:t>
            </a:r>
            <a:r>
              <a:rPr lang="es-ES" dirty="0"/>
              <a:t> 12/2023, de 24 de </a:t>
            </a:r>
            <a:r>
              <a:rPr lang="es-ES" dirty="0" err="1"/>
              <a:t>maig</a:t>
            </a:r>
            <a:r>
              <a:rPr lang="es-ES" dirty="0"/>
              <a:t>, </a:t>
            </a:r>
            <a:r>
              <a:rPr lang="es-ES" dirty="0" err="1"/>
              <a:t>pel</a:t>
            </a:r>
            <a:r>
              <a:rPr lang="es-ES" dirty="0"/>
              <a:t> </a:t>
            </a:r>
            <a:r>
              <a:rPr lang="es-ES" dirty="0" err="1"/>
              <a:t>dret</a:t>
            </a:r>
            <a:r>
              <a:rPr lang="es-ES" dirty="0"/>
              <a:t> a l’Habitatge i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anterior encara a </a:t>
            </a:r>
            <a:r>
              <a:rPr lang="es-ES" dirty="0" err="1"/>
              <a:t>l’entrada</a:t>
            </a:r>
            <a:r>
              <a:rPr lang="es-ES" dirty="0"/>
              <a:t> en vigor el 16 de </a:t>
            </a:r>
            <a:r>
              <a:rPr lang="es-ES" dirty="0" err="1"/>
              <a:t>març</a:t>
            </a:r>
            <a:r>
              <a:rPr lang="es-ES" dirty="0"/>
              <a:t> de 2024 de la </a:t>
            </a:r>
            <a:r>
              <a:rPr lang="es-ES" dirty="0" err="1"/>
              <a:t>regulació</a:t>
            </a:r>
            <a:r>
              <a:rPr lang="es-ES" dirty="0"/>
              <a:t> del preu dels </a:t>
            </a:r>
            <a:r>
              <a:rPr lang="es-ES" dirty="0" err="1"/>
              <a:t>lloguers</a:t>
            </a:r>
            <a:r>
              <a:rPr lang="es-ES" dirty="0"/>
              <a:t> a 140 </a:t>
            </a:r>
            <a:r>
              <a:rPr lang="es-ES" dirty="0" err="1"/>
              <a:t>municipis</a:t>
            </a:r>
            <a:r>
              <a:rPr lang="es-ES" dirty="0"/>
              <a:t> de Catalunya.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F79D7BE-83B7-91AB-A18A-29B78982B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2534511" cy="600930"/>
          </a:xfrm>
        </p:spPr>
        <p:txBody>
          <a:bodyPr anchor="t">
            <a:normAutofit/>
          </a:bodyPr>
          <a:lstStyle/>
          <a:p>
            <a:r>
              <a:rPr lang="ca-ES" dirty="0"/>
              <a:t>Context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0792A83-2311-F2E9-5CBF-E8E3F5FE7C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2754" y="1310054"/>
            <a:ext cx="4829175" cy="259063"/>
          </a:xfrm>
        </p:spPr>
        <p:txBody>
          <a:bodyPr/>
          <a:lstStyle/>
          <a:p>
            <a:r>
              <a:rPr lang="en-US" dirty="0" err="1"/>
              <a:t>Índex</a:t>
            </a:r>
            <a:r>
              <a:rPr lang="en-US" dirty="0"/>
              <a:t> de </a:t>
            </a:r>
            <a:r>
              <a:rPr lang="en-US" dirty="0" err="1"/>
              <a:t>rotació</a:t>
            </a:r>
            <a:r>
              <a:rPr lang="en-US" dirty="0"/>
              <a:t>. Barcelona. 2010-2023*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D715683-3B1A-ED3E-A8BD-079A36890B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26000" y="6000749"/>
            <a:ext cx="3952875" cy="148128"/>
          </a:xfrm>
        </p:spPr>
        <p:txBody>
          <a:bodyPr/>
          <a:lstStyle/>
          <a:p>
            <a:r>
              <a:rPr lang="en-US" dirty="0"/>
              <a:t>Font: O-HB,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r>
              <a:rPr lang="en-US" dirty="0"/>
              <a:t> (12/02/2024)</a:t>
            </a:r>
          </a:p>
          <a:p>
            <a:r>
              <a:rPr lang="en-US" dirty="0"/>
              <a:t>* Any 2023, </a:t>
            </a:r>
            <a:r>
              <a:rPr lang="en-US" dirty="0" err="1"/>
              <a:t>xifres</a:t>
            </a:r>
            <a:r>
              <a:rPr lang="en-US" dirty="0"/>
              <a:t> </a:t>
            </a:r>
            <a:r>
              <a:rPr lang="en-US" dirty="0" err="1"/>
              <a:t>provisionals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62980A9-E20C-D6FE-A813-A355DEC335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680" y="3643439"/>
            <a:ext cx="3952875" cy="1123949"/>
          </a:xfrm>
        </p:spPr>
        <p:txBody>
          <a:bodyPr/>
          <a:lstStyle/>
          <a:p>
            <a:r>
              <a:rPr lang="en-US" dirty="0" err="1"/>
              <a:t>L’augment</a:t>
            </a:r>
            <a:r>
              <a:rPr lang="en-US" dirty="0"/>
              <a:t> de </a:t>
            </a:r>
            <a:r>
              <a:rPr lang="en-US" dirty="0" err="1"/>
              <a:t>l’estabilitat</a:t>
            </a:r>
            <a:r>
              <a:rPr lang="en-US" dirty="0"/>
              <a:t> de les </a:t>
            </a:r>
            <a:r>
              <a:rPr lang="en-US" dirty="0" err="1"/>
              <a:t>llars</a:t>
            </a:r>
            <a:r>
              <a:rPr lang="en-US" dirty="0"/>
              <a:t> es degut, </a:t>
            </a:r>
            <a:r>
              <a:rPr lang="en-US" dirty="0" err="1"/>
              <a:t>principalment</a:t>
            </a:r>
            <a:r>
              <a:rPr lang="en-US" dirty="0"/>
              <a:t>, a que </a:t>
            </a:r>
            <a:r>
              <a:rPr lang="en-US" dirty="0" err="1"/>
              <a:t>l’any</a:t>
            </a:r>
            <a:r>
              <a:rPr lang="en-US" dirty="0"/>
              <a:t> 2019 es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produir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modificació</a:t>
            </a:r>
            <a:r>
              <a:rPr lang="en-US" dirty="0"/>
              <a:t> de la LAU que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permetre</a:t>
            </a:r>
            <a:r>
              <a:rPr lang="en-US" dirty="0"/>
              <a:t> </a:t>
            </a:r>
            <a:r>
              <a:rPr lang="en-US" dirty="0" err="1"/>
              <a:t>l’allargament</a:t>
            </a:r>
            <a:r>
              <a:rPr lang="en-US" dirty="0"/>
              <a:t> de la </a:t>
            </a:r>
            <a:r>
              <a:rPr lang="en-US" dirty="0" err="1"/>
              <a:t>durada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dels </a:t>
            </a:r>
            <a:r>
              <a:rPr lang="en-US" dirty="0" err="1"/>
              <a:t>contractes</a:t>
            </a:r>
            <a:r>
              <a:rPr lang="en-US" dirty="0"/>
              <a:t>, que van </a:t>
            </a:r>
            <a:r>
              <a:rPr lang="en-US" dirty="0" err="1"/>
              <a:t>passar</a:t>
            </a:r>
            <a:r>
              <a:rPr lang="en-US" dirty="0"/>
              <a:t> de 3 </a:t>
            </a:r>
            <a:r>
              <a:rPr lang="en-US" dirty="0" err="1"/>
              <a:t>anys</a:t>
            </a:r>
            <a:r>
              <a:rPr lang="en-US" dirty="0"/>
              <a:t> a 5 i 7 </a:t>
            </a:r>
            <a:r>
              <a:rPr lang="en-US" dirty="0" err="1"/>
              <a:t>anys</a:t>
            </a:r>
            <a:r>
              <a:rPr lang="en-US" dirty="0"/>
              <a:t>, </a:t>
            </a:r>
            <a:r>
              <a:rPr lang="en-US" dirty="0" err="1"/>
              <a:t>segons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propietari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persona </a:t>
            </a:r>
            <a:r>
              <a:rPr lang="en-US" dirty="0" err="1"/>
              <a:t>física</a:t>
            </a:r>
            <a:r>
              <a:rPr lang="en-US" dirty="0"/>
              <a:t> o </a:t>
            </a:r>
            <a:r>
              <a:rPr lang="en-US" dirty="0" err="1"/>
              <a:t>jurídica</a:t>
            </a:r>
            <a:r>
              <a:rPr lang="en-US" dirty="0"/>
              <a:t>. </a:t>
            </a:r>
          </a:p>
          <a:p>
            <a:r>
              <a:rPr lang="en-US" dirty="0"/>
              <a:t>Si es fan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comptes</a:t>
            </a:r>
            <a:r>
              <a:rPr lang="en-US" dirty="0"/>
              <a:t>,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signats</a:t>
            </a:r>
            <a:r>
              <a:rPr lang="en-US" dirty="0"/>
              <a:t> des de finals de 2019, que </a:t>
            </a:r>
            <a:r>
              <a:rPr lang="en-US" dirty="0" err="1"/>
              <a:t>amb</a:t>
            </a:r>
            <a:r>
              <a:rPr lang="en-US" dirty="0"/>
              <a:t> la </a:t>
            </a:r>
            <a:r>
              <a:rPr lang="en-US" dirty="0" err="1"/>
              <a:t>durada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de 3 </a:t>
            </a:r>
            <a:r>
              <a:rPr lang="en-US" dirty="0" err="1"/>
              <a:t>anys</a:t>
            </a:r>
            <a:r>
              <a:rPr lang="en-US" dirty="0"/>
              <a:t> </a:t>
            </a:r>
            <a:r>
              <a:rPr lang="en-US" dirty="0" err="1"/>
              <a:t>haurien</a:t>
            </a:r>
            <a:r>
              <a:rPr lang="en-US" dirty="0"/>
              <a:t> </a:t>
            </a:r>
            <a:r>
              <a:rPr lang="en-US" dirty="0" err="1"/>
              <a:t>deixat</a:t>
            </a:r>
            <a:r>
              <a:rPr lang="en-US" dirty="0"/>
              <a:t> </a:t>
            </a:r>
            <a:r>
              <a:rPr lang="en-US" dirty="0" err="1"/>
              <a:t>d’estar</a:t>
            </a:r>
            <a:r>
              <a:rPr lang="en-US" dirty="0"/>
              <a:t> </a:t>
            </a:r>
            <a:r>
              <a:rPr lang="en-US" dirty="0" err="1"/>
              <a:t>vigents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finals de 2022 </a:t>
            </a:r>
            <a:r>
              <a:rPr lang="en-US" dirty="0" err="1"/>
              <a:t>aproximadament</a:t>
            </a:r>
            <a:r>
              <a:rPr lang="en-US" dirty="0"/>
              <a:t>, </a:t>
            </a:r>
            <a:r>
              <a:rPr lang="en-US" dirty="0" err="1"/>
              <a:t>ara</a:t>
            </a:r>
            <a:r>
              <a:rPr lang="en-US" dirty="0"/>
              <a:t>,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 err="1"/>
              <a:t>aquest</a:t>
            </a:r>
            <a:r>
              <a:rPr lang="en-US" dirty="0"/>
              <a:t> </a:t>
            </a:r>
            <a:r>
              <a:rPr lang="en-US" dirty="0" err="1"/>
              <a:t>allargament</a:t>
            </a:r>
            <a:r>
              <a:rPr lang="en-US" dirty="0"/>
              <a:t> de la </a:t>
            </a:r>
            <a:r>
              <a:rPr lang="en-US" dirty="0" err="1"/>
              <a:t>durada</a:t>
            </a:r>
            <a:r>
              <a:rPr lang="en-US" dirty="0"/>
              <a:t> fins a 5 o 7 </a:t>
            </a:r>
            <a:r>
              <a:rPr lang="en-US" dirty="0" err="1"/>
              <a:t>anys</a:t>
            </a:r>
            <a:r>
              <a:rPr lang="en-US" dirty="0"/>
              <a:t>, </a:t>
            </a:r>
            <a:r>
              <a:rPr lang="en-US" dirty="0" err="1"/>
              <a:t>encara</a:t>
            </a:r>
            <a:r>
              <a:rPr lang="en-US" dirty="0"/>
              <a:t> </a:t>
            </a:r>
            <a:r>
              <a:rPr lang="en-US" dirty="0" err="1"/>
              <a:t>continuen</a:t>
            </a:r>
            <a:r>
              <a:rPr lang="en-US" dirty="0"/>
              <a:t> </a:t>
            </a:r>
            <a:r>
              <a:rPr lang="en-US" dirty="0" err="1"/>
              <a:t>vigents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ACF0F5B-00A2-4FCA-0E45-BAEB41BB6D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7681" y="1864390"/>
            <a:ext cx="3952875" cy="817294"/>
          </a:xfrm>
        </p:spPr>
        <p:txBody>
          <a:bodyPr/>
          <a:lstStyle/>
          <a:p>
            <a:r>
              <a:rPr lang="en-US" dirty="0" err="1"/>
              <a:t>Principalment</a:t>
            </a:r>
            <a:r>
              <a:rPr lang="en-US" dirty="0"/>
              <a:t>, </a:t>
            </a:r>
            <a:r>
              <a:rPr lang="es-ES" dirty="0"/>
              <a:t>a que </a:t>
            </a:r>
            <a:r>
              <a:rPr lang="es-ES" dirty="0" err="1"/>
              <a:t>l’índex</a:t>
            </a:r>
            <a:r>
              <a:rPr lang="es-ES" dirty="0"/>
              <a:t> de </a:t>
            </a:r>
            <a:r>
              <a:rPr lang="es-ES" dirty="0" err="1"/>
              <a:t>rotació</a:t>
            </a:r>
            <a:r>
              <a:rPr lang="es-ES" dirty="0"/>
              <a:t> del </a:t>
            </a:r>
            <a:r>
              <a:rPr lang="es-ES" dirty="0" err="1"/>
              <a:t>parc</a:t>
            </a:r>
            <a:r>
              <a:rPr lang="es-ES" dirty="0"/>
              <a:t> en </a:t>
            </a:r>
            <a:r>
              <a:rPr lang="es-ES" dirty="0" err="1"/>
              <a:t>lloguer</a:t>
            </a:r>
            <a:r>
              <a:rPr lang="es-ES" dirty="0"/>
              <a:t> ha </a:t>
            </a:r>
            <a:r>
              <a:rPr lang="es-ES" dirty="0" err="1"/>
              <a:t>disminuït</a:t>
            </a:r>
            <a:r>
              <a:rPr lang="es-ES" dirty="0"/>
              <a:t>, o el que </a:t>
            </a:r>
            <a:r>
              <a:rPr lang="es-ES" dirty="0" err="1"/>
              <a:t>és</a:t>
            </a:r>
            <a:r>
              <a:rPr lang="es-ES" dirty="0"/>
              <a:t> el </a:t>
            </a:r>
            <a:r>
              <a:rPr lang="es-ES" dirty="0" err="1"/>
              <a:t>mateix</a:t>
            </a:r>
            <a:r>
              <a:rPr lang="es-ES" dirty="0"/>
              <a:t>, a una </a:t>
            </a:r>
            <a:r>
              <a:rPr lang="es-ES" dirty="0" err="1"/>
              <a:t>major</a:t>
            </a:r>
            <a:r>
              <a:rPr lang="es-ES" dirty="0"/>
              <a:t> </a:t>
            </a:r>
            <a:r>
              <a:rPr lang="es-ES" dirty="0" err="1"/>
              <a:t>estabilitat</a:t>
            </a:r>
            <a:r>
              <a:rPr lang="es-ES" dirty="0"/>
              <a:t> de les </a:t>
            </a:r>
            <a:r>
              <a:rPr lang="es-ES" dirty="0" err="1"/>
              <a:t>llars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F2C942C-D5D3-5CB4-87D6-34DB3D7167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682" y="1009589"/>
            <a:ext cx="3952875" cy="1123950"/>
          </a:xfrm>
        </p:spPr>
        <p:txBody>
          <a:bodyPr/>
          <a:lstStyle/>
          <a:p>
            <a:r>
              <a:rPr lang="en-US" dirty="0"/>
              <a:t>Per </a:t>
            </a:r>
            <a:r>
              <a:rPr lang="en-US" dirty="0" err="1"/>
              <a:t>què</a:t>
            </a:r>
            <a:r>
              <a:rPr lang="en-US" dirty="0"/>
              <a:t> </a:t>
            </a:r>
            <a:r>
              <a:rPr lang="en-US" dirty="0" err="1"/>
              <a:t>disminueixen</a:t>
            </a:r>
            <a:r>
              <a:rPr lang="en-US" dirty="0"/>
              <a:t> </a:t>
            </a:r>
            <a:r>
              <a:rPr lang="en-US" dirty="0" err="1"/>
              <a:t>els</a:t>
            </a:r>
            <a:r>
              <a:rPr lang="en-US" dirty="0"/>
              <a:t> nous </a:t>
            </a:r>
            <a:r>
              <a:rPr lang="en-US" dirty="0" err="1"/>
              <a:t>contractes</a:t>
            </a:r>
            <a:r>
              <a:rPr lang="en-US" dirty="0"/>
              <a:t>?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73CEE7-7002-7516-0061-8192E9839D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7</a:t>
            </a:fld>
            <a:endParaRPr lang="ca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9A113C-30FF-22A8-029E-63BD4B6F6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680720"/>
            <a:ext cx="6794215" cy="39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F79D7BE-83B7-91AB-A18A-29B78982B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2534511" cy="600930"/>
          </a:xfrm>
        </p:spPr>
        <p:txBody>
          <a:bodyPr anchor="t">
            <a:normAutofit/>
          </a:bodyPr>
          <a:lstStyle/>
          <a:p>
            <a:r>
              <a:rPr lang="ca-ES" dirty="0"/>
              <a:t>Context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0792A83-2311-F2E9-5CBF-E8E3F5FE7C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7400" y="513807"/>
            <a:ext cx="6232525" cy="195317"/>
          </a:xfrm>
        </p:spPr>
        <p:txBody>
          <a:bodyPr/>
          <a:lstStyle/>
          <a:p>
            <a:pPr algn="ctr"/>
            <a:r>
              <a:rPr lang="en-US" dirty="0" err="1"/>
              <a:t>Durada</a:t>
            </a:r>
            <a:r>
              <a:rPr lang="en-US" dirty="0"/>
              <a:t> dels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signats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2013, </a:t>
            </a:r>
            <a:r>
              <a:rPr lang="en-US" dirty="0" err="1"/>
              <a:t>segons</a:t>
            </a:r>
            <a:r>
              <a:rPr lang="en-US" dirty="0"/>
              <a:t> la </a:t>
            </a:r>
            <a:r>
              <a:rPr lang="en-US" dirty="0" err="1"/>
              <a:t>normativa</a:t>
            </a:r>
            <a:r>
              <a:rPr lang="en-US" dirty="0"/>
              <a:t> que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correspon</a:t>
            </a:r>
            <a:r>
              <a:rPr lang="en-US" dirty="0"/>
              <a:t>. 2013-2023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D715683-3B1A-ED3E-A8BD-079A36890B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6950" y="6611764"/>
            <a:ext cx="5937250" cy="170035"/>
          </a:xfrm>
        </p:spPr>
        <p:txBody>
          <a:bodyPr/>
          <a:lstStyle/>
          <a:p>
            <a:r>
              <a:rPr lang="en-US" dirty="0"/>
              <a:t>Font: O-HB,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r>
              <a:rPr lang="en-US" dirty="0"/>
              <a:t> (12/02/2024) * Any 2023, </a:t>
            </a:r>
            <a:r>
              <a:rPr lang="en-US" dirty="0" err="1"/>
              <a:t>xifres</a:t>
            </a:r>
            <a:r>
              <a:rPr lang="en-US" dirty="0"/>
              <a:t> </a:t>
            </a:r>
            <a:r>
              <a:rPr lang="en-US" dirty="0" err="1"/>
              <a:t>provisionals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ACF0F5B-00A2-4FCA-0E45-BAEB41BB6D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096" y="3534006"/>
            <a:ext cx="3737051" cy="600930"/>
          </a:xfrm>
        </p:spPr>
        <p:txBody>
          <a:bodyPr/>
          <a:lstStyle/>
          <a:p>
            <a:r>
              <a:rPr lang="en-US" dirty="0" err="1"/>
              <a:t>L’augment</a:t>
            </a:r>
            <a:r>
              <a:rPr lang="en-US" dirty="0"/>
              <a:t> de </a:t>
            </a:r>
            <a:r>
              <a:rPr lang="en-US" dirty="0" err="1"/>
              <a:t>l’estabilitat</a:t>
            </a:r>
            <a:r>
              <a:rPr lang="en-US" dirty="0"/>
              <a:t> de les </a:t>
            </a:r>
            <a:r>
              <a:rPr lang="en-US" dirty="0" err="1"/>
              <a:t>llars</a:t>
            </a:r>
            <a:r>
              <a:rPr lang="en-US" dirty="0"/>
              <a:t> es degut, </a:t>
            </a:r>
            <a:r>
              <a:rPr lang="en-US" dirty="0" err="1"/>
              <a:t>principalment</a:t>
            </a:r>
            <a:r>
              <a:rPr lang="en-US" dirty="0"/>
              <a:t>, a que </a:t>
            </a:r>
            <a:r>
              <a:rPr lang="en-US" dirty="0" err="1"/>
              <a:t>l’any</a:t>
            </a:r>
            <a:r>
              <a:rPr lang="en-US" dirty="0"/>
              <a:t> 2019 es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produir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modificació</a:t>
            </a:r>
            <a:r>
              <a:rPr lang="en-US" dirty="0"/>
              <a:t> de la LAU que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permetre</a:t>
            </a:r>
            <a:r>
              <a:rPr lang="en-US" dirty="0"/>
              <a:t> </a:t>
            </a:r>
            <a:r>
              <a:rPr lang="en-US" dirty="0" err="1"/>
              <a:t>l’allargament</a:t>
            </a:r>
            <a:r>
              <a:rPr lang="en-US" dirty="0"/>
              <a:t> de la </a:t>
            </a:r>
            <a:r>
              <a:rPr lang="en-US" dirty="0" err="1"/>
              <a:t>durada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dels </a:t>
            </a:r>
            <a:r>
              <a:rPr lang="en-US" dirty="0" err="1"/>
              <a:t>contractes</a:t>
            </a:r>
            <a:r>
              <a:rPr lang="en-US" dirty="0"/>
              <a:t>, que van </a:t>
            </a:r>
            <a:r>
              <a:rPr lang="en-US" dirty="0" err="1"/>
              <a:t>passar</a:t>
            </a:r>
            <a:r>
              <a:rPr lang="en-US" dirty="0"/>
              <a:t> de 3 </a:t>
            </a:r>
            <a:r>
              <a:rPr lang="en-US" dirty="0" err="1"/>
              <a:t>anys</a:t>
            </a:r>
            <a:r>
              <a:rPr lang="en-US" dirty="0"/>
              <a:t> a 5 i 7 </a:t>
            </a:r>
            <a:r>
              <a:rPr lang="en-US" dirty="0" err="1"/>
              <a:t>anys</a:t>
            </a:r>
            <a:r>
              <a:rPr lang="en-US" dirty="0"/>
              <a:t>, </a:t>
            </a:r>
            <a:r>
              <a:rPr lang="en-US" dirty="0" err="1"/>
              <a:t>segons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propietari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persona </a:t>
            </a:r>
            <a:r>
              <a:rPr lang="en-US" dirty="0" err="1"/>
              <a:t>física</a:t>
            </a:r>
            <a:r>
              <a:rPr lang="en-US" dirty="0"/>
              <a:t> o </a:t>
            </a:r>
            <a:r>
              <a:rPr lang="en-US" dirty="0" err="1"/>
              <a:t>jurídica</a:t>
            </a:r>
            <a:r>
              <a:rPr lang="en-US" dirty="0"/>
              <a:t>. </a:t>
            </a:r>
          </a:p>
          <a:p>
            <a:r>
              <a:rPr lang="en-US" dirty="0"/>
              <a:t>Si es fan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comptes</a:t>
            </a:r>
            <a:r>
              <a:rPr lang="en-US" dirty="0"/>
              <a:t>,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contractes</a:t>
            </a:r>
            <a:r>
              <a:rPr lang="en-US" dirty="0"/>
              <a:t> </a:t>
            </a:r>
            <a:r>
              <a:rPr lang="en-US" dirty="0" err="1"/>
              <a:t>signats</a:t>
            </a:r>
            <a:r>
              <a:rPr lang="en-US" dirty="0"/>
              <a:t> des de finals de 2019, que </a:t>
            </a:r>
            <a:r>
              <a:rPr lang="en-US" dirty="0" err="1"/>
              <a:t>amb</a:t>
            </a:r>
            <a:r>
              <a:rPr lang="en-US" dirty="0"/>
              <a:t> la </a:t>
            </a:r>
            <a:r>
              <a:rPr lang="en-US" dirty="0" err="1"/>
              <a:t>durada</a:t>
            </a:r>
            <a:r>
              <a:rPr lang="en-US" dirty="0"/>
              <a:t> </a:t>
            </a:r>
            <a:r>
              <a:rPr lang="en-US" dirty="0" err="1"/>
              <a:t>mínima</a:t>
            </a:r>
            <a:r>
              <a:rPr lang="en-US" dirty="0"/>
              <a:t> de 3 </a:t>
            </a:r>
            <a:r>
              <a:rPr lang="en-US" dirty="0" err="1"/>
              <a:t>anys</a:t>
            </a:r>
            <a:r>
              <a:rPr lang="en-US" dirty="0"/>
              <a:t> </a:t>
            </a:r>
            <a:r>
              <a:rPr lang="en-US" dirty="0" err="1"/>
              <a:t>haurien</a:t>
            </a:r>
            <a:r>
              <a:rPr lang="en-US" dirty="0"/>
              <a:t> </a:t>
            </a:r>
            <a:r>
              <a:rPr lang="en-US" dirty="0" err="1"/>
              <a:t>deixat</a:t>
            </a:r>
            <a:r>
              <a:rPr lang="en-US" dirty="0"/>
              <a:t> </a:t>
            </a:r>
            <a:r>
              <a:rPr lang="en-US" dirty="0" err="1"/>
              <a:t>d’estar</a:t>
            </a:r>
            <a:r>
              <a:rPr lang="en-US" dirty="0"/>
              <a:t> </a:t>
            </a:r>
            <a:r>
              <a:rPr lang="en-US" dirty="0" err="1"/>
              <a:t>vigents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finals de 2022 </a:t>
            </a:r>
            <a:r>
              <a:rPr lang="en-US" dirty="0" err="1"/>
              <a:t>aproximadament</a:t>
            </a:r>
            <a:r>
              <a:rPr lang="en-US" dirty="0"/>
              <a:t>, </a:t>
            </a:r>
            <a:r>
              <a:rPr lang="en-US" dirty="0" err="1"/>
              <a:t>ara</a:t>
            </a:r>
            <a:r>
              <a:rPr lang="en-US" dirty="0"/>
              <a:t>,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 err="1"/>
              <a:t>aquest</a:t>
            </a:r>
            <a:r>
              <a:rPr lang="en-US" dirty="0"/>
              <a:t> </a:t>
            </a:r>
            <a:r>
              <a:rPr lang="en-US" dirty="0" err="1"/>
              <a:t>allargament</a:t>
            </a:r>
            <a:r>
              <a:rPr lang="en-US" dirty="0"/>
              <a:t> de la </a:t>
            </a:r>
            <a:r>
              <a:rPr lang="en-US" dirty="0" err="1"/>
              <a:t>durada</a:t>
            </a:r>
            <a:r>
              <a:rPr lang="en-US" dirty="0"/>
              <a:t> fins a 5 o 7 </a:t>
            </a:r>
            <a:r>
              <a:rPr lang="en-US" dirty="0" err="1"/>
              <a:t>anys</a:t>
            </a:r>
            <a:r>
              <a:rPr lang="en-US" dirty="0"/>
              <a:t>, </a:t>
            </a:r>
            <a:r>
              <a:rPr lang="en-US" dirty="0" err="1"/>
              <a:t>encara</a:t>
            </a:r>
            <a:r>
              <a:rPr lang="en-US" dirty="0"/>
              <a:t> </a:t>
            </a:r>
            <a:r>
              <a:rPr lang="en-US" dirty="0" err="1"/>
              <a:t>continuen</a:t>
            </a:r>
            <a:r>
              <a:rPr lang="en-US" dirty="0"/>
              <a:t> </a:t>
            </a:r>
            <a:r>
              <a:rPr lang="en-US" dirty="0" err="1"/>
              <a:t>vigents</a:t>
            </a:r>
            <a:r>
              <a:rPr lang="en-US" dirty="0"/>
              <a:t> (i </a:t>
            </a:r>
            <a:r>
              <a:rPr lang="en-US" dirty="0" err="1"/>
              <a:t>arribaran</a:t>
            </a:r>
            <a:r>
              <a:rPr lang="en-US" dirty="0"/>
              <a:t> a la seva data </a:t>
            </a:r>
            <a:r>
              <a:rPr lang="en-US" dirty="0" err="1"/>
              <a:t>d’extinció</a:t>
            </a:r>
            <a:r>
              <a:rPr lang="en-US" dirty="0"/>
              <a:t> legal a </a:t>
            </a:r>
            <a:r>
              <a:rPr lang="en-US" dirty="0" err="1"/>
              <a:t>partir</a:t>
            </a:r>
            <a:r>
              <a:rPr lang="en-US" dirty="0"/>
              <a:t> de finals de 2024).</a:t>
            </a:r>
          </a:p>
          <a:p>
            <a:endParaRPr lang="es-E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F2C942C-D5D3-5CB4-87D6-34DB3D7167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7688" y="1331789"/>
            <a:ext cx="3952875" cy="1123950"/>
          </a:xfrm>
        </p:spPr>
        <p:txBody>
          <a:bodyPr/>
          <a:lstStyle/>
          <a:p>
            <a:r>
              <a:rPr lang="en-US" dirty="0"/>
              <a:t>Per </a:t>
            </a:r>
            <a:r>
              <a:rPr lang="en-US" dirty="0" err="1"/>
              <a:t>què</a:t>
            </a:r>
            <a:r>
              <a:rPr lang="en-US" dirty="0"/>
              <a:t> es </a:t>
            </a:r>
            <a:r>
              <a:rPr lang="en-US" dirty="0" err="1"/>
              <a:t>produeix</a:t>
            </a:r>
            <a:r>
              <a:rPr lang="en-US" dirty="0"/>
              <a:t> un augment de </a:t>
            </a:r>
            <a:r>
              <a:rPr lang="en-US" dirty="0" err="1"/>
              <a:t>l’estabilitat</a:t>
            </a:r>
            <a:r>
              <a:rPr lang="en-US" dirty="0"/>
              <a:t>?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73CEE7-7002-7516-0061-8192E9839D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8</a:t>
            </a:fld>
            <a:endParaRPr lang="ca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D2E655-DFA4-7985-0EF0-D25F9227F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99" y="910034"/>
            <a:ext cx="7437094" cy="24767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8DF23A-9A44-F77A-3D7D-8F0CD9B98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70" y="3734202"/>
            <a:ext cx="4901609" cy="2877562"/>
          </a:xfrm>
          <a:prstGeom prst="rect">
            <a:avLst/>
          </a:prstGeom>
          <a:noFill/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CBBC8BD-0F75-2487-0EC8-6D3EDEEE22D8}"/>
              </a:ext>
            </a:extLst>
          </p:cNvPr>
          <p:cNvSpPr txBox="1">
            <a:spLocks/>
          </p:cNvSpPr>
          <p:nvPr/>
        </p:nvSpPr>
        <p:spPr>
          <a:xfrm>
            <a:off x="4940300" y="3471192"/>
            <a:ext cx="6232525" cy="19531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Contractes </a:t>
            </a:r>
            <a:r>
              <a:rPr lang="es-ES" dirty="0" err="1"/>
              <a:t>signats</a:t>
            </a:r>
            <a:r>
              <a:rPr lang="es-ES" dirty="0"/>
              <a:t> a partir de 2009 i </a:t>
            </a:r>
            <a:r>
              <a:rPr lang="es-ES" dirty="0" err="1"/>
              <a:t>vigents</a:t>
            </a:r>
            <a:r>
              <a:rPr lang="es-ES" dirty="0"/>
              <a:t> </a:t>
            </a:r>
            <a:r>
              <a:rPr lang="es-ES" dirty="0" err="1"/>
              <a:t>l’any</a:t>
            </a:r>
            <a:r>
              <a:rPr lang="es-ES" dirty="0"/>
              <a:t> 2023*, </a:t>
            </a:r>
            <a:r>
              <a:rPr lang="es-ES" dirty="0" err="1"/>
              <a:t>segons</a:t>
            </a:r>
            <a:r>
              <a:rPr lang="es-ES" dirty="0"/>
              <a:t> la </a:t>
            </a:r>
            <a:r>
              <a:rPr lang="es-ES" dirty="0" err="1"/>
              <a:t>legislació</a:t>
            </a:r>
            <a:r>
              <a:rPr lang="es-ES" dirty="0"/>
              <a:t> de </a:t>
            </a:r>
            <a:r>
              <a:rPr lang="es-ES" dirty="0" err="1"/>
              <a:t>l’any</a:t>
            </a:r>
            <a:r>
              <a:rPr lang="es-ES" dirty="0"/>
              <a:t> de signatura. Barcelona.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6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AC0E8-80EE-3805-629D-3DB486286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30">
            <a:extLst>
              <a:ext uri="{FF2B5EF4-FFF2-40B4-BE49-F238E27FC236}">
                <a16:creationId xmlns:a16="http://schemas.microsoft.com/office/drawing/2014/main" id="{04C78B84-81F2-C8BA-E232-8769D125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64" y="758867"/>
            <a:ext cx="6119495" cy="3564890"/>
          </a:xfrm>
          <a:prstGeom prst="rect">
            <a:avLst/>
          </a:prstGeom>
          <a:noFill/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7E8F2A3C-9A17-222C-083A-18FB9A134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054" y="709124"/>
            <a:ext cx="3627436" cy="600930"/>
          </a:xfrm>
        </p:spPr>
        <p:txBody>
          <a:bodyPr anchor="t">
            <a:normAutofit/>
          </a:bodyPr>
          <a:lstStyle/>
          <a:p>
            <a:r>
              <a:rPr lang="ca-ES" dirty="0"/>
              <a:t>Els nous contractes de lloguer en el 2T de 2024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9EE7806-ADC2-A055-73A7-12EAB0D41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3364" y="694711"/>
            <a:ext cx="6232525" cy="195317"/>
          </a:xfrm>
        </p:spPr>
        <p:txBody>
          <a:bodyPr/>
          <a:lstStyle/>
          <a:p>
            <a:pPr algn="ctr"/>
            <a:r>
              <a:rPr lang="fr-FR" dirty="0"/>
              <a:t>Nombre de nous contractes en </a:t>
            </a:r>
            <a:r>
              <a:rPr lang="fr-FR" dirty="0" err="1"/>
              <a:t>lloguer</a:t>
            </a:r>
            <a:r>
              <a:rPr lang="fr-FR" dirty="0"/>
              <a:t>. Barcelona. 1T 2014-2T 2024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002B169-1DA6-A2FF-2122-E7BB725934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8330" y="6556752"/>
            <a:ext cx="2123878" cy="166560"/>
          </a:xfrm>
        </p:spPr>
        <p:txBody>
          <a:bodyPr/>
          <a:lstStyle/>
          <a:p>
            <a:r>
              <a:rPr lang="en-US" dirty="0"/>
              <a:t>Font: Secretaria d’Habitatge, a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Registre</a:t>
            </a:r>
            <a:r>
              <a:rPr lang="en-US" dirty="0"/>
              <a:t> de </a:t>
            </a:r>
            <a:r>
              <a:rPr lang="en-US" dirty="0" err="1"/>
              <a:t>fiances</a:t>
            </a:r>
            <a:r>
              <a:rPr lang="en-US" dirty="0"/>
              <a:t> </a:t>
            </a:r>
            <a:r>
              <a:rPr lang="en-US" dirty="0" err="1"/>
              <a:t>d’INCASÒl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3F55898-D5BE-7C6F-B49C-8CD639E8680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89" y="4071258"/>
            <a:ext cx="3737051" cy="600930"/>
          </a:xfrm>
        </p:spPr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segon</a:t>
            </a:r>
            <a:r>
              <a:rPr lang="en-US" dirty="0"/>
              <a:t> </a:t>
            </a:r>
            <a:r>
              <a:rPr lang="en-US" dirty="0" err="1"/>
              <a:t>trimestre</a:t>
            </a:r>
            <a:r>
              <a:rPr lang="en-US" dirty="0"/>
              <a:t> de 2024 </a:t>
            </a:r>
            <a:r>
              <a:rPr lang="en-US" dirty="0" err="1"/>
              <a:t>s’han</a:t>
            </a:r>
            <a:r>
              <a:rPr lang="en-US" dirty="0"/>
              <a:t> </a:t>
            </a:r>
            <a:r>
              <a:rPr lang="en-US" dirty="0" err="1"/>
              <a:t>dipositat</a:t>
            </a:r>
            <a:r>
              <a:rPr lang="en-US" dirty="0"/>
              <a:t> </a:t>
            </a:r>
            <a:r>
              <a:rPr lang="en-US" dirty="0" err="1"/>
              <a:t>fiances</a:t>
            </a:r>
            <a:r>
              <a:rPr lang="en-US" dirty="0"/>
              <a:t> a </a:t>
            </a:r>
            <a:r>
              <a:rPr lang="en-US" dirty="0" err="1"/>
              <a:t>l’Incasòl</a:t>
            </a:r>
            <a:r>
              <a:rPr lang="en-US" dirty="0"/>
              <a:t> </a:t>
            </a:r>
            <a:r>
              <a:rPr lang="en-US" dirty="0" err="1"/>
              <a:t>corresponents</a:t>
            </a:r>
            <a:r>
              <a:rPr lang="en-US" dirty="0"/>
              <a:t> a 7.939 nous </a:t>
            </a:r>
            <a:r>
              <a:rPr lang="en-US" dirty="0" err="1"/>
              <a:t>contractes</a:t>
            </a:r>
            <a:r>
              <a:rPr lang="en-US" dirty="0"/>
              <a:t> de </a:t>
            </a:r>
            <a:r>
              <a:rPr lang="en-US" dirty="0" err="1"/>
              <a:t>lloguer</a:t>
            </a:r>
            <a:r>
              <a:rPr lang="en-US" dirty="0"/>
              <a:t> de la </a:t>
            </a:r>
            <a:r>
              <a:rPr lang="en-US" dirty="0" err="1"/>
              <a:t>ciutat</a:t>
            </a:r>
            <a:r>
              <a:rPr lang="en-US" dirty="0"/>
              <a:t> de Barcelona. </a:t>
            </a:r>
            <a:r>
              <a:rPr lang="en-US" dirty="0" err="1"/>
              <a:t>Això</a:t>
            </a:r>
            <a:r>
              <a:rPr lang="en-US" dirty="0"/>
              <a:t> </a:t>
            </a:r>
            <a:r>
              <a:rPr lang="en-US" dirty="0" err="1"/>
              <a:t>representa</a:t>
            </a:r>
            <a:r>
              <a:rPr lang="en-US" dirty="0"/>
              <a:t> un 19,2% </a:t>
            </a:r>
            <a:r>
              <a:rPr lang="en-US" dirty="0" err="1"/>
              <a:t>menys</a:t>
            </a:r>
            <a:r>
              <a:rPr lang="en-US" dirty="0"/>
              <a:t> que en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trimestre</a:t>
            </a:r>
            <a:r>
              <a:rPr lang="en-US" dirty="0"/>
              <a:t> anterior i un 23,1% </a:t>
            </a:r>
            <a:r>
              <a:rPr lang="en-US" dirty="0" err="1"/>
              <a:t>menys</a:t>
            </a:r>
            <a:r>
              <a:rPr lang="en-US" dirty="0"/>
              <a:t> </a:t>
            </a:r>
            <a:r>
              <a:rPr lang="en-US" dirty="0" err="1"/>
              <a:t>respecte</a:t>
            </a:r>
            <a:r>
              <a:rPr lang="en-US" dirty="0"/>
              <a:t> a un any </a:t>
            </a:r>
            <a:r>
              <a:rPr lang="en-US" dirty="0" err="1"/>
              <a:t>abans</a:t>
            </a:r>
            <a:r>
              <a:rPr lang="en-US" dirty="0"/>
              <a:t>. </a:t>
            </a:r>
          </a:p>
          <a:p>
            <a:r>
              <a:rPr lang="en-US" dirty="0"/>
              <a:t>El </a:t>
            </a:r>
            <a:r>
              <a:rPr lang="en-US" dirty="0" err="1"/>
              <a:t>descens</a:t>
            </a:r>
            <a:r>
              <a:rPr lang="en-US" dirty="0"/>
              <a:t> dels nous </a:t>
            </a:r>
            <a:r>
              <a:rPr lang="en-US" dirty="0" err="1"/>
              <a:t>contractes</a:t>
            </a:r>
            <a:r>
              <a:rPr lang="en-US" dirty="0"/>
              <a:t> ha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generalitzat</a:t>
            </a:r>
            <a:r>
              <a:rPr lang="en-US" dirty="0"/>
              <a:t> a tots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districtes</a:t>
            </a:r>
            <a:r>
              <a:rPr lang="en-US" dirty="0"/>
              <a:t> tant en </a:t>
            </a:r>
            <a:r>
              <a:rPr lang="en-US" dirty="0" err="1"/>
              <a:t>termes</a:t>
            </a:r>
            <a:r>
              <a:rPr lang="en-US" dirty="0"/>
              <a:t> </a:t>
            </a:r>
            <a:r>
              <a:rPr lang="en-US" dirty="0" err="1"/>
              <a:t>intertrimestrals</a:t>
            </a:r>
            <a:r>
              <a:rPr lang="en-US" dirty="0"/>
              <a:t> com </a:t>
            </a:r>
            <a:r>
              <a:rPr lang="en-US" dirty="0" err="1"/>
              <a:t>interanuals</a:t>
            </a:r>
            <a:r>
              <a:rPr lang="en-US" dirty="0"/>
              <a:t>. Si </a:t>
            </a:r>
            <a:r>
              <a:rPr lang="en-US" dirty="0" err="1"/>
              <a:t>ens</a:t>
            </a:r>
            <a:r>
              <a:rPr lang="en-US" dirty="0"/>
              <a:t> </a:t>
            </a:r>
            <a:r>
              <a:rPr lang="en-US" dirty="0" err="1"/>
              <a:t>focalitzem</a:t>
            </a:r>
            <a:r>
              <a:rPr lang="en-US" dirty="0"/>
              <a:t> en les </a:t>
            </a:r>
            <a:r>
              <a:rPr lang="en-US" dirty="0" err="1"/>
              <a:t>variacions</a:t>
            </a:r>
            <a:r>
              <a:rPr lang="en-US" dirty="0"/>
              <a:t> </a:t>
            </a:r>
            <a:r>
              <a:rPr lang="en-US" dirty="0" err="1"/>
              <a:t>intertrimestrals</a:t>
            </a:r>
            <a:r>
              <a:rPr lang="en-US" dirty="0"/>
              <a:t>, </a:t>
            </a:r>
            <a:r>
              <a:rPr lang="en-US" dirty="0" err="1"/>
              <a:t>destaca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descens</a:t>
            </a:r>
            <a:r>
              <a:rPr lang="en-US" dirty="0"/>
              <a:t> del 25,4% a Gràcia, del 24,9% a Ciutat Vella i del 24,3% a </a:t>
            </a:r>
            <a:r>
              <a:rPr lang="en-US" dirty="0" err="1"/>
              <a:t>Sarrià</a:t>
            </a:r>
            <a:r>
              <a:rPr lang="en-US" dirty="0"/>
              <a:t>-Sant </a:t>
            </a:r>
            <a:r>
              <a:rPr lang="en-US" dirty="0" err="1"/>
              <a:t>Gervasi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Possibles factors </a:t>
            </a:r>
            <a:r>
              <a:rPr lang="en-US" dirty="0" err="1"/>
              <a:t>explicatius</a:t>
            </a:r>
            <a:r>
              <a:rPr lang="en-US" dirty="0"/>
              <a:t> (multifactorial):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Tendència</a:t>
            </a:r>
            <a:r>
              <a:rPr lang="en-US" dirty="0"/>
              <a:t> des del 2022: major </a:t>
            </a:r>
            <a:r>
              <a:rPr lang="en-US" dirty="0" err="1"/>
              <a:t>estabilitat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Transvassament</a:t>
            </a:r>
            <a:r>
              <a:rPr lang="en-US" dirty="0"/>
              <a:t> de </a:t>
            </a:r>
            <a:r>
              <a:rPr lang="en-US" dirty="0" err="1"/>
              <a:t>l’oferta</a:t>
            </a:r>
            <a:r>
              <a:rPr lang="en-US" dirty="0"/>
              <a:t> cap al </a:t>
            </a:r>
            <a:r>
              <a:rPr lang="en-US" dirty="0" err="1"/>
              <a:t>lloguer</a:t>
            </a:r>
            <a:r>
              <a:rPr lang="en-US" dirty="0"/>
              <a:t> de </a:t>
            </a:r>
            <a:r>
              <a:rPr lang="en-US" dirty="0" err="1"/>
              <a:t>temporada</a:t>
            </a:r>
            <a:r>
              <a:rPr lang="en-US" dirty="0"/>
              <a:t>: </a:t>
            </a:r>
            <a:r>
              <a:rPr lang="en-US" dirty="0" err="1"/>
              <a:t>dèficit</a:t>
            </a:r>
            <a:r>
              <a:rPr lang="en-US" dirty="0"/>
              <a:t> de </a:t>
            </a:r>
            <a:r>
              <a:rPr lang="en-US" dirty="0" err="1"/>
              <a:t>dades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Desplaçament</a:t>
            </a:r>
            <a:r>
              <a:rPr lang="en-US" dirty="0"/>
              <a:t> de </a:t>
            </a:r>
            <a:r>
              <a:rPr lang="en-US" dirty="0" err="1"/>
              <a:t>l’oferta</a:t>
            </a:r>
            <a:r>
              <a:rPr lang="en-US" dirty="0"/>
              <a:t> cap a la </a:t>
            </a:r>
            <a:r>
              <a:rPr lang="en-US" dirty="0" err="1"/>
              <a:t>compravenda</a:t>
            </a:r>
            <a:r>
              <a:rPr lang="en-US" dirty="0"/>
              <a:t>: de moment no </a:t>
            </a:r>
            <a:r>
              <a:rPr lang="en-US" dirty="0" err="1"/>
              <a:t>s’aprecia</a:t>
            </a:r>
            <a:r>
              <a:rPr lang="en-US" dirty="0"/>
              <a:t> (multifactorial).</a:t>
            </a:r>
          </a:p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4AF305-6282-4667-B37A-C0622638B01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887342" y="619162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21D886-0C2D-4637-AD0E-9CF5C638CA3B}" type="slidenum">
              <a:rPr lang="ca-ES" smtClean="0"/>
              <a:pPr>
                <a:spcAft>
                  <a:spcPts val="600"/>
                </a:spcAft>
              </a:pPr>
              <a:t>9</a:t>
            </a:fld>
            <a:endParaRPr lang="ca-E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81611F-9FB0-7824-D630-6ADE95A4FEDE}"/>
              </a:ext>
            </a:extLst>
          </p:cNvPr>
          <p:cNvSpPr txBox="1">
            <a:spLocks/>
          </p:cNvSpPr>
          <p:nvPr/>
        </p:nvSpPr>
        <p:spPr>
          <a:xfrm>
            <a:off x="5169052" y="4866205"/>
            <a:ext cx="1954226" cy="195317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err="1"/>
              <a:t>Variació</a:t>
            </a:r>
            <a:r>
              <a:rPr lang="es-ES" dirty="0"/>
              <a:t> del nombre de </a:t>
            </a:r>
            <a:r>
              <a:rPr lang="es-ES" dirty="0" err="1"/>
              <a:t>nous</a:t>
            </a:r>
            <a:r>
              <a:rPr lang="es-ES" dirty="0"/>
              <a:t> contractes en </a:t>
            </a:r>
            <a:r>
              <a:rPr lang="es-ES" dirty="0" err="1"/>
              <a:t>lloguer</a:t>
            </a:r>
            <a:r>
              <a:rPr lang="es-ES" dirty="0"/>
              <a:t>. </a:t>
            </a:r>
            <a:r>
              <a:rPr lang="es-ES" dirty="0" err="1"/>
              <a:t>Districtes</a:t>
            </a:r>
            <a:r>
              <a:rPr lang="es-ES" dirty="0"/>
              <a:t> de Barcelona. 2T 2024</a:t>
            </a:r>
            <a:endParaRPr lang="en-US" dirty="0"/>
          </a:p>
        </p:txBody>
      </p:sp>
      <p:pic>
        <p:nvPicPr>
          <p:cNvPr id="11" name="Imatge 31">
            <a:extLst>
              <a:ext uri="{FF2B5EF4-FFF2-40B4-BE49-F238E27FC236}">
                <a16:creationId xmlns:a16="http://schemas.microsoft.com/office/drawing/2014/main" id="{25913AE7-D159-13EF-F70A-2F91EBE5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 bwMode="auto">
          <a:xfrm>
            <a:off x="7123278" y="4448603"/>
            <a:ext cx="4382845" cy="2364891"/>
          </a:xfrm>
          <a:prstGeom prst="rect">
            <a:avLst/>
          </a:prstGeom>
          <a:noFill/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563CFE30-32E5-1D16-73BB-0FC504911959}"/>
              </a:ext>
            </a:extLst>
          </p:cNvPr>
          <p:cNvSpPr/>
          <p:nvPr/>
        </p:nvSpPr>
        <p:spPr>
          <a:xfrm>
            <a:off x="10123137" y="1310054"/>
            <a:ext cx="671638" cy="2824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F6BDA04-67C3-5A42-6416-5CCA4A0CF055}"/>
              </a:ext>
            </a:extLst>
          </p:cNvPr>
          <p:cNvSpPr txBox="1">
            <a:spLocks/>
          </p:cNvSpPr>
          <p:nvPr/>
        </p:nvSpPr>
        <p:spPr>
          <a:xfrm>
            <a:off x="540589" y="979599"/>
            <a:ext cx="3952875" cy="1123950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a-E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 </a:t>
            </a:r>
            <a:r>
              <a:rPr lang="en-US" dirty="0" err="1"/>
              <a:t>descens</a:t>
            </a:r>
            <a:r>
              <a:rPr lang="en-US" dirty="0"/>
              <a:t> dels nous </a:t>
            </a:r>
            <a:r>
              <a:rPr lang="en-US" dirty="0" err="1"/>
              <a:t>contractes</a:t>
            </a:r>
            <a:r>
              <a:rPr lang="en-US" dirty="0"/>
              <a:t> de </a:t>
            </a:r>
            <a:r>
              <a:rPr lang="en-US" dirty="0" err="1"/>
              <a:t>lloguer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60134"/>
      </p:ext>
    </p:extLst>
  </p:cSld>
  <p:clrMapOvr>
    <a:masterClrMapping/>
  </p:clrMapOvr>
</p:sld>
</file>

<file path=ppt/theme/theme1.xml><?xml version="1.0" encoding="utf-8"?>
<a:theme xmlns:a="http://schemas.openxmlformats.org/drawingml/2006/main" name="Pàgines Interiors O-HB">
  <a:themeElements>
    <a:clrScheme name="Observatori habitatge BCN">
      <a:dk1>
        <a:srgbClr val="000000"/>
      </a:dk1>
      <a:lt1>
        <a:srgbClr val="FFFFFF"/>
      </a:lt1>
      <a:dk2>
        <a:srgbClr val="D9C9E3"/>
      </a:dk2>
      <a:lt2>
        <a:srgbClr val="FFF799"/>
      </a:lt2>
      <a:accent1>
        <a:srgbClr val="FF0051"/>
      </a:accent1>
      <a:accent2>
        <a:srgbClr val="00A550"/>
      </a:accent2>
      <a:accent3>
        <a:srgbClr val="00ADEF"/>
      </a:accent3>
      <a:accent4>
        <a:srgbClr val="FFF100"/>
      </a:accent4>
      <a:accent5>
        <a:srgbClr val="812990"/>
      </a:accent5>
      <a:accent6>
        <a:srgbClr val="626366"/>
      </a:accent6>
      <a:hlink>
        <a:srgbClr val="812990"/>
      </a:hlink>
      <a:folHlink>
        <a:srgbClr val="626366"/>
      </a:folHlink>
    </a:clrScheme>
    <a:fontScheme name="Observatori Metropolità HB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E71E99CA-8AF1-4A49-9A8D-BD455BB41E03}" vid="{4E9D0D1D-BF82-481B-A727-C35B7148B717}"/>
    </a:ext>
  </a:extLst>
</a:theme>
</file>

<file path=ppt/theme/theme2.xml><?xml version="1.0" encoding="utf-8"?>
<a:theme xmlns:a="http://schemas.openxmlformats.org/drawingml/2006/main" name="Portades O-HB filet">
  <a:themeElements>
    <a:clrScheme name="Observatori habitatge BCN">
      <a:dk1>
        <a:srgbClr val="000000"/>
      </a:dk1>
      <a:lt1>
        <a:srgbClr val="FFFFFF"/>
      </a:lt1>
      <a:dk2>
        <a:srgbClr val="D9C9E3"/>
      </a:dk2>
      <a:lt2>
        <a:srgbClr val="FFF799"/>
      </a:lt2>
      <a:accent1>
        <a:srgbClr val="F7DBC9"/>
      </a:accent1>
      <a:accent2>
        <a:srgbClr val="CCE8D4"/>
      </a:accent2>
      <a:accent3>
        <a:srgbClr val="C7EBFA"/>
      </a:accent3>
      <a:accent4>
        <a:srgbClr val="FFF799"/>
      </a:accent4>
      <a:accent5>
        <a:srgbClr val="D9C9E3"/>
      </a:accent5>
      <a:accent6>
        <a:srgbClr val="DBDEDE"/>
      </a:accent6>
      <a:hlink>
        <a:srgbClr val="812990"/>
      </a:hlink>
      <a:folHlink>
        <a:srgbClr val="626366"/>
      </a:folHlink>
    </a:clrScheme>
    <a:fontScheme name="Observatori Metropolità HB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E71E99CA-8AF1-4A49-9A8D-BD455BB41E03}" vid="{38F22AB2-68BA-4418-8861-842D3CF6BA99}"/>
    </a:ext>
  </a:extLst>
</a:theme>
</file>

<file path=ppt/theme/theme3.xml><?xml version="1.0" encoding="utf-8"?>
<a:theme xmlns:a="http://schemas.openxmlformats.org/drawingml/2006/main" name="Portades Interiors">
  <a:themeElements>
    <a:clrScheme name="Observatori habitatge BCN">
      <a:dk1>
        <a:srgbClr val="000000"/>
      </a:dk1>
      <a:lt1>
        <a:srgbClr val="FFFFFF"/>
      </a:lt1>
      <a:dk2>
        <a:srgbClr val="D9C9E3"/>
      </a:dk2>
      <a:lt2>
        <a:srgbClr val="FFF799"/>
      </a:lt2>
      <a:accent1>
        <a:srgbClr val="FF0051"/>
      </a:accent1>
      <a:accent2>
        <a:srgbClr val="00A550"/>
      </a:accent2>
      <a:accent3>
        <a:srgbClr val="00ADEF"/>
      </a:accent3>
      <a:accent4>
        <a:srgbClr val="FFF100"/>
      </a:accent4>
      <a:accent5>
        <a:srgbClr val="812990"/>
      </a:accent5>
      <a:accent6>
        <a:srgbClr val="626366"/>
      </a:accent6>
      <a:hlink>
        <a:srgbClr val="812990"/>
      </a:hlink>
      <a:folHlink>
        <a:srgbClr val="626366"/>
      </a:folHlink>
    </a:clrScheme>
    <a:fontScheme name="Observatori Metropolità HB">
      <a:majorFont>
        <a:latin typeface="IBM Plex Sans Light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E71E99CA-8AF1-4A49-9A8D-BD455BB41E03}" vid="{9F0C069F-ED40-4256-9288-057839405CDE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7ee491-3010-4b4c-969a-d24d65aeb0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B9A221762E66A4D82A77C161F45078A" ma:contentTypeVersion="8" ma:contentTypeDescription="Crear nuevo documento." ma:contentTypeScope="" ma:versionID="9ea182845f163d16d745dddbaf504cfe">
  <xsd:schema xmlns:xsd="http://www.w3.org/2001/XMLSchema" xmlns:xs="http://www.w3.org/2001/XMLSchema" xmlns:p="http://schemas.microsoft.com/office/2006/metadata/properties" xmlns:ns3="d47ee491-3010-4b4c-969a-d24d65aeb078" xmlns:ns4="103b094e-a9bd-46e6-b993-4279815d4bef" targetNamespace="http://schemas.microsoft.com/office/2006/metadata/properties" ma:root="true" ma:fieldsID="7f9208eec5bceb50d7e3bd4afd3e02c9" ns3:_="" ns4:_="">
    <xsd:import namespace="d47ee491-3010-4b4c-969a-d24d65aeb078"/>
    <xsd:import namespace="103b094e-a9bd-46e6-b993-4279815d4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e491-3010-4b4c-969a-d24d65aeb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b094e-a9bd-46e6-b993-4279815d4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85922-9272-4FA9-817E-2D31232CF265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03b094e-a9bd-46e6-b993-4279815d4bef"/>
    <ds:schemaRef ds:uri="d47ee491-3010-4b4c-969a-d24d65aeb07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16C7B90-CF23-4B1B-B7C0-F6461A1B3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ee491-3010-4b4c-969a-d24d65aeb078"/>
    <ds:schemaRef ds:uri="103b094e-a9bd-46e6-b993-4279815d4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A1F9A6-CFB8-4C3D-90A4-37F32B2E5A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252</TotalTime>
  <Words>1655</Words>
  <Application>Microsoft Office PowerPoint</Application>
  <PresentationFormat>Panorámica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IBM Plex Sans</vt:lpstr>
      <vt:lpstr>Pàgines Interiors O-HB</vt:lpstr>
      <vt:lpstr>Portades O-HB filet</vt:lpstr>
      <vt:lpstr>Portades Interiors</vt:lpstr>
      <vt:lpstr>Informe de seguiment semestral de la Zona de Mercat Residencial Tens (ZMRT) Barcelona.</vt:lpstr>
      <vt:lpstr>Presentación de PowerPoint</vt:lpstr>
      <vt:lpstr>Presentación de PowerPoint</vt:lpstr>
      <vt:lpstr>1. Introducció</vt:lpstr>
      <vt:lpstr>Presentación de PowerPoint</vt:lpstr>
      <vt:lpstr>Context</vt:lpstr>
      <vt:lpstr>Context</vt:lpstr>
      <vt:lpstr>Context</vt:lpstr>
      <vt:lpstr>Els nous contractes de lloguer en el 2T de 2024</vt:lpstr>
      <vt:lpstr>Presentación de PowerPoint</vt:lpstr>
      <vt:lpstr>Context</vt:lpstr>
      <vt:lpstr>4. El preu mitjà dels nous contractes de lloguer en el 2T de 2024</vt:lpstr>
      <vt:lpstr>Presentación de PowerPoint</vt:lpstr>
      <vt:lpstr>4. Les transaccions de compravenda de segona mà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Carles Donat</dc:creator>
  <cp:lastModifiedBy>Carles Donat Muñoz</cp:lastModifiedBy>
  <cp:revision>4</cp:revision>
  <dcterms:created xsi:type="dcterms:W3CDTF">2024-06-11T09:12:51Z</dcterms:created>
  <dcterms:modified xsi:type="dcterms:W3CDTF">2024-10-30T11:43:54Z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0x010100AB9A221762E66A4D82A77C161F45078A</vt:lpwstr>
  </property>
</Properties>
</file>